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8" r:id="rId2"/>
    <p:sldId id="283" r:id="rId3"/>
    <p:sldId id="260" r:id="rId4"/>
    <p:sldId id="262" r:id="rId5"/>
    <p:sldId id="264" r:id="rId6"/>
    <p:sldId id="273" r:id="rId7"/>
    <p:sldId id="287" r:id="rId8"/>
    <p:sldId id="288" r:id="rId9"/>
    <p:sldId id="291" r:id="rId10"/>
    <p:sldId id="289" r:id="rId11"/>
    <p:sldId id="296" r:id="rId12"/>
    <p:sldId id="295" r:id="rId13"/>
    <p:sldId id="1043" r:id="rId14"/>
    <p:sldId id="1008" r:id="rId15"/>
    <p:sldId id="1044" r:id="rId16"/>
    <p:sldId id="1037" r:id="rId17"/>
    <p:sldId id="1038" r:id="rId18"/>
    <p:sldId id="1078" r:id="rId19"/>
    <p:sldId id="1077" r:id="rId20"/>
    <p:sldId id="1051" r:id="rId21"/>
    <p:sldId id="1083" r:id="rId22"/>
    <p:sldId id="1029" r:id="rId23"/>
    <p:sldId id="1188" r:id="rId24"/>
    <p:sldId id="1181" r:id="rId25"/>
    <p:sldId id="1187" r:id="rId26"/>
    <p:sldId id="982" r:id="rId27"/>
    <p:sldId id="1183" r:id="rId28"/>
    <p:sldId id="1185" r:id="rId29"/>
    <p:sldId id="1180" r:id="rId30"/>
    <p:sldId id="294" r:id="rId31"/>
    <p:sldId id="279" r:id="rId32"/>
    <p:sldId id="278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1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91A22-3529-437B-ACAE-29F2524261A0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</dgm:pt>
    <dgm:pt modelId="{FFBA6E4C-5699-4EE4-A495-0C80F403038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100" b="1">
              <a:solidFill>
                <a:schemeClr val="bg1"/>
              </a:solidFill>
            </a:rPr>
            <a:t>Purpose, Trigger</a:t>
          </a:r>
        </a:p>
      </dgm:t>
    </dgm:pt>
    <dgm:pt modelId="{5D35D739-A507-41E3-A7F3-7AE8E4A50886}" type="parTrans" cxnId="{43E0148B-637C-48F3-BDB5-0465DD9BB9D4}">
      <dgm:prSet/>
      <dgm:spPr/>
      <dgm:t>
        <a:bodyPr/>
        <a:lstStyle/>
        <a:p>
          <a:endParaRPr lang="en-US"/>
        </a:p>
      </dgm:t>
    </dgm:pt>
    <dgm:pt modelId="{CCB11AAD-5BF8-4537-98B2-7C310776117F}" type="sibTrans" cxnId="{43E0148B-637C-48F3-BDB5-0465DD9BB9D4}">
      <dgm:prSet/>
      <dgm:spPr/>
      <dgm:t>
        <a:bodyPr/>
        <a:lstStyle/>
        <a:p>
          <a:endParaRPr lang="en-US"/>
        </a:p>
      </dgm:t>
    </dgm:pt>
    <dgm:pt modelId="{8AB5AB12-AD8F-4663-8D63-7C1BC6805C9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>
              <a:solidFill>
                <a:schemeClr val="bg1"/>
              </a:solidFill>
            </a:rPr>
            <a:t>Problem Statement</a:t>
          </a:r>
        </a:p>
      </dgm:t>
    </dgm:pt>
    <dgm:pt modelId="{A312C4B9-B891-4B62-BA3D-593807BC9AEB}" type="parTrans" cxnId="{9A1791E4-4179-4AB7-A563-A5BE23419E31}">
      <dgm:prSet/>
      <dgm:spPr/>
      <dgm:t>
        <a:bodyPr/>
        <a:lstStyle/>
        <a:p>
          <a:endParaRPr lang="en-US"/>
        </a:p>
      </dgm:t>
    </dgm:pt>
    <dgm:pt modelId="{8CB16778-F17A-4D60-9214-AD92F3CF70B9}" type="sibTrans" cxnId="{9A1791E4-4179-4AB7-A563-A5BE23419E31}">
      <dgm:prSet/>
      <dgm:spPr/>
      <dgm:t>
        <a:bodyPr/>
        <a:lstStyle/>
        <a:p>
          <a:endParaRPr lang="en-US"/>
        </a:p>
      </dgm:t>
    </dgm:pt>
    <dgm:pt modelId="{D1B9DE1F-96CF-4724-A01C-2F622AB869C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900"/>
            <a:t>Theories, Concepts, Assumptions</a:t>
          </a:r>
        </a:p>
      </dgm:t>
    </dgm:pt>
    <dgm:pt modelId="{9B408820-2925-44D0-940C-A7B57D647F89}" type="parTrans" cxnId="{502BE7D0-DB77-40B2-8925-82A2387E32CA}">
      <dgm:prSet/>
      <dgm:spPr/>
      <dgm:t>
        <a:bodyPr/>
        <a:lstStyle/>
        <a:p>
          <a:endParaRPr lang="en-US"/>
        </a:p>
      </dgm:t>
    </dgm:pt>
    <dgm:pt modelId="{CFED2177-D8C2-4750-909C-62208A811877}" type="sibTrans" cxnId="{502BE7D0-DB77-40B2-8925-82A2387E32CA}">
      <dgm:prSet/>
      <dgm:spPr/>
      <dgm:t>
        <a:bodyPr/>
        <a:lstStyle/>
        <a:p>
          <a:endParaRPr lang="en-US"/>
        </a:p>
      </dgm:t>
    </dgm:pt>
    <dgm:pt modelId="{186FC2C8-94A2-4CAD-9D03-15F8A4A642F6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900"/>
            <a:t>Information Processing</a:t>
          </a:r>
        </a:p>
      </dgm:t>
    </dgm:pt>
    <dgm:pt modelId="{7922C9C9-F655-474F-B495-B15032946E6F}" type="parTrans" cxnId="{4A7184B2-6FA3-41F0-A428-64555DE63303}">
      <dgm:prSet/>
      <dgm:spPr/>
      <dgm:t>
        <a:bodyPr/>
        <a:lstStyle/>
        <a:p>
          <a:endParaRPr lang="en-US"/>
        </a:p>
      </dgm:t>
    </dgm:pt>
    <dgm:pt modelId="{ACCF7C9E-6FC7-4C8E-B980-12414256BF16}" type="sibTrans" cxnId="{4A7184B2-6FA3-41F0-A428-64555DE63303}">
      <dgm:prSet/>
      <dgm:spPr/>
      <dgm:t>
        <a:bodyPr/>
        <a:lstStyle/>
        <a:p>
          <a:endParaRPr lang="en-US"/>
        </a:p>
      </dgm:t>
    </dgm:pt>
    <dgm:pt modelId="{DA2FB7A1-AACB-4F20-B5CA-EC491B92364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200">
              <a:solidFill>
                <a:schemeClr val="bg1"/>
              </a:solidFill>
            </a:rPr>
            <a:t>Conclusion</a:t>
          </a:r>
        </a:p>
      </dgm:t>
    </dgm:pt>
    <dgm:pt modelId="{16EEC942-4F80-400E-8F2F-3406EB44FD68}" type="parTrans" cxnId="{9C683B7F-F2B8-415B-8D0F-B33D9FF91F43}">
      <dgm:prSet/>
      <dgm:spPr/>
      <dgm:t>
        <a:bodyPr/>
        <a:lstStyle/>
        <a:p>
          <a:endParaRPr lang="en-US"/>
        </a:p>
      </dgm:t>
    </dgm:pt>
    <dgm:pt modelId="{E69F0992-2311-4C63-B2F2-0F5F18766E67}" type="sibTrans" cxnId="{9C683B7F-F2B8-415B-8D0F-B33D9FF91F43}">
      <dgm:prSet/>
      <dgm:spPr/>
      <dgm:t>
        <a:bodyPr/>
        <a:lstStyle/>
        <a:p>
          <a:endParaRPr lang="en-US"/>
        </a:p>
      </dgm:t>
    </dgm:pt>
    <dgm:pt modelId="{37B96382-E0FD-49CD-87A5-BBB5434EDADF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900"/>
            <a:t>Research Design: Data Compilation</a:t>
          </a:r>
        </a:p>
      </dgm:t>
    </dgm:pt>
    <dgm:pt modelId="{5782EDB2-246F-4764-8C45-EC422F352D7A}" type="parTrans" cxnId="{B76ACB14-7C52-4116-9156-F6D9936ECCA8}">
      <dgm:prSet/>
      <dgm:spPr/>
      <dgm:t>
        <a:bodyPr/>
        <a:lstStyle/>
        <a:p>
          <a:endParaRPr lang="en-US"/>
        </a:p>
      </dgm:t>
    </dgm:pt>
    <dgm:pt modelId="{27703078-7D4F-4EA0-83D5-5C1E20F0504D}" type="sibTrans" cxnId="{B76ACB14-7C52-4116-9156-F6D9936ECCA8}">
      <dgm:prSet/>
      <dgm:spPr/>
      <dgm:t>
        <a:bodyPr/>
        <a:lstStyle/>
        <a:p>
          <a:endParaRPr lang="en-US"/>
        </a:p>
      </dgm:t>
    </dgm:pt>
    <dgm:pt modelId="{7C638EFE-46BD-49C6-85D0-B93F4365467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200" b="1">
              <a:solidFill>
                <a:schemeClr val="bg1"/>
              </a:solidFill>
            </a:rPr>
            <a:t>  Execution</a:t>
          </a:r>
        </a:p>
      </dgm:t>
    </dgm:pt>
    <dgm:pt modelId="{0E5D4FEB-DFF5-4FB5-88A0-2A2A5F4D1527}" type="parTrans" cxnId="{35CCA4CA-3110-4FB5-B55E-749A6480FAE0}">
      <dgm:prSet/>
      <dgm:spPr/>
      <dgm:t>
        <a:bodyPr/>
        <a:lstStyle/>
        <a:p>
          <a:endParaRPr lang="en-US"/>
        </a:p>
      </dgm:t>
    </dgm:pt>
    <dgm:pt modelId="{E37CC417-7BA8-479D-8D5A-7D707B9D5A19}" type="sibTrans" cxnId="{35CCA4CA-3110-4FB5-B55E-749A6480FAE0}">
      <dgm:prSet/>
      <dgm:spPr/>
      <dgm:t>
        <a:bodyPr/>
        <a:lstStyle/>
        <a:p>
          <a:endParaRPr lang="en-US"/>
        </a:p>
      </dgm:t>
    </dgm:pt>
    <dgm:pt modelId="{01E87B5D-CE45-4630-B6AE-D020091DAD5D}" type="pres">
      <dgm:prSet presAssocID="{CA091A22-3529-437B-ACAE-29F2524261A0}" presName="compositeShape" presStyleCnt="0">
        <dgm:presLayoutVars>
          <dgm:chMax val="7"/>
          <dgm:dir/>
          <dgm:resizeHandles val="exact"/>
        </dgm:presLayoutVars>
      </dgm:prSet>
      <dgm:spPr/>
    </dgm:pt>
    <dgm:pt modelId="{BCB63A91-B897-43DB-8CB7-C807C3D7F8F1}" type="pres">
      <dgm:prSet presAssocID="{CA091A22-3529-437B-ACAE-29F2524261A0}" presName="wedge1" presStyleLbl="node1" presStyleIdx="0" presStyleCnt="7"/>
      <dgm:spPr/>
    </dgm:pt>
    <dgm:pt modelId="{AC0C3274-53E7-4D48-A281-69CA2D502682}" type="pres">
      <dgm:prSet presAssocID="{CA091A22-3529-437B-ACAE-29F2524261A0}" presName="dummy1a" presStyleCnt="0"/>
      <dgm:spPr/>
    </dgm:pt>
    <dgm:pt modelId="{B99B605A-757E-4D10-8EFB-084498D4284D}" type="pres">
      <dgm:prSet presAssocID="{CA091A22-3529-437B-ACAE-29F2524261A0}" presName="dummy1b" presStyleCnt="0"/>
      <dgm:spPr/>
    </dgm:pt>
    <dgm:pt modelId="{1663A574-D2A7-4C9A-A83F-927B9FEBFF25}" type="pres">
      <dgm:prSet presAssocID="{CA091A22-3529-437B-ACAE-29F2524261A0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439A50B3-6E35-479A-893E-CC9D109B8B40}" type="pres">
      <dgm:prSet presAssocID="{CA091A22-3529-437B-ACAE-29F2524261A0}" presName="wedge2" presStyleLbl="node1" presStyleIdx="1" presStyleCnt="7"/>
      <dgm:spPr/>
    </dgm:pt>
    <dgm:pt modelId="{29A7D7A2-214C-4899-8695-4933F89B053C}" type="pres">
      <dgm:prSet presAssocID="{CA091A22-3529-437B-ACAE-29F2524261A0}" presName="dummy2a" presStyleCnt="0"/>
      <dgm:spPr/>
    </dgm:pt>
    <dgm:pt modelId="{01150347-5C80-45CC-90B9-4F96E3F11A0D}" type="pres">
      <dgm:prSet presAssocID="{CA091A22-3529-437B-ACAE-29F2524261A0}" presName="dummy2b" presStyleCnt="0"/>
      <dgm:spPr/>
    </dgm:pt>
    <dgm:pt modelId="{6916FDE1-E6ED-4229-8B34-720368027A2E}" type="pres">
      <dgm:prSet presAssocID="{CA091A22-3529-437B-ACAE-29F2524261A0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FFFA88E2-78C6-4BED-9D0F-292D611C29B2}" type="pres">
      <dgm:prSet presAssocID="{CA091A22-3529-437B-ACAE-29F2524261A0}" presName="wedge3" presStyleLbl="node1" presStyleIdx="2" presStyleCnt="7"/>
      <dgm:spPr/>
    </dgm:pt>
    <dgm:pt modelId="{ACC8E79B-E3F7-4161-BA9D-4F84D761332F}" type="pres">
      <dgm:prSet presAssocID="{CA091A22-3529-437B-ACAE-29F2524261A0}" presName="dummy3a" presStyleCnt="0"/>
      <dgm:spPr/>
    </dgm:pt>
    <dgm:pt modelId="{D9E80B0E-6CE2-4223-B345-DDCA360BBDD3}" type="pres">
      <dgm:prSet presAssocID="{CA091A22-3529-437B-ACAE-29F2524261A0}" presName="dummy3b" presStyleCnt="0"/>
      <dgm:spPr/>
    </dgm:pt>
    <dgm:pt modelId="{1F884F5E-1A36-491B-B37F-97D08796DEE3}" type="pres">
      <dgm:prSet presAssocID="{CA091A22-3529-437B-ACAE-29F2524261A0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6FEE25F7-C925-47D2-9733-E644DB98C095}" type="pres">
      <dgm:prSet presAssocID="{CA091A22-3529-437B-ACAE-29F2524261A0}" presName="wedge4" presStyleLbl="node1" presStyleIdx="3" presStyleCnt="7"/>
      <dgm:spPr/>
    </dgm:pt>
    <dgm:pt modelId="{29A22E25-9F1A-4602-BD4A-5909FA833049}" type="pres">
      <dgm:prSet presAssocID="{CA091A22-3529-437B-ACAE-29F2524261A0}" presName="dummy4a" presStyleCnt="0"/>
      <dgm:spPr/>
    </dgm:pt>
    <dgm:pt modelId="{787005D4-597B-4163-A8DA-866E724C6652}" type="pres">
      <dgm:prSet presAssocID="{CA091A22-3529-437B-ACAE-29F2524261A0}" presName="dummy4b" presStyleCnt="0"/>
      <dgm:spPr/>
    </dgm:pt>
    <dgm:pt modelId="{7B9762A2-1A20-44B4-98D2-C344EC8F30C7}" type="pres">
      <dgm:prSet presAssocID="{CA091A22-3529-437B-ACAE-29F2524261A0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7A05E684-3B20-49E3-9240-EDE682D8F038}" type="pres">
      <dgm:prSet presAssocID="{CA091A22-3529-437B-ACAE-29F2524261A0}" presName="wedge5" presStyleLbl="node1" presStyleIdx="4" presStyleCnt="7"/>
      <dgm:spPr/>
    </dgm:pt>
    <dgm:pt modelId="{DD2184C9-5693-4C5E-97F2-BE68A64E8430}" type="pres">
      <dgm:prSet presAssocID="{CA091A22-3529-437B-ACAE-29F2524261A0}" presName="dummy5a" presStyleCnt="0"/>
      <dgm:spPr/>
    </dgm:pt>
    <dgm:pt modelId="{93AE1AAA-7748-47D5-BBB1-640E77DC2AC1}" type="pres">
      <dgm:prSet presAssocID="{CA091A22-3529-437B-ACAE-29F2524261A0}" presName="dummy5b" presStyleCnt="0"/>
      <dgm:spPr/>
    </dgm:pt>
    <dgm:pt modelId="{6ABF8BB6-44BF-49D0-AF37-0653E3C84A95}" type="pres">
      <dgm:prSet presAssocID="{CA091A22-3529-437B-ACAE-29F2524261A0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80F819F1-42FF-423D-B735-E20C9A536D50}" type="pres">
      <dgm:prSet presAssocID="{CA091A22-3529-437B-ACAE-29F2524261A0}" presName="wedge6" presStyleLbl="node1" presStyleIdx="5" presStyleCnt="7"/>
      <dgm:spPr/>
    </dgm:pt>
    <dgm:pt modelId="{485F3283-CF86-425C-A9E4-543B385C19C8}" type="pres">
      <dgm:prSet presAssocID="{CA091A22-3529-437B-ACAE-29F2524261A0}" presName="dummy6a" presStyleCnt="0"/>
      <dgm:spPr/>
    </dgm:pt>
    <dgm:pt modelId="{A071C9B4-C9A5-4F1C-AE37-7C99417AD721}" type="pres">
      <dgm:prSet presAssocID="{CA091A22-3529-437B-ACAE-29F2524261A0}" presName="dummy6b" presStyleCnt="0"/>
      <dgm:spPr/>
    </dgm:pt>
    <dgm:pt modelId="{1C21BB19-4209-46DE-8B83-2140D80BE2AE}" type="pres">
      <dgm:prSet presAssocID="{CA091A22-3529-437B-ACAE-29F2524261A0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27D7FE47-EF5C-4D8A-B6E3-771674E4D4DC}" type="pres">
      <dgm:prSet presAssocID="{CA091A22-3529-437B-ACAE-29F2524261A0}" presName="wedge7" presStyleLbl="node1" presStyleIdx="6" presStyleCnt="7" custScaleX="123687" custScaleY="90598" custLinFactNeighborX="1933" custLinFactNeighborY="-1673"/>
      <dgm:spPr/>
    </dgm:pt>
    <dgm:pt modelId="{3519AD1F-E38C-47B2-8103-8CC0792F0A39}" type="pres">
      <dgm:prSet presAssocID="{CA091A22-3529-437B-ACAE-29F2524261A0}" presName="dummy7a" presStyleCnt="0"/>
      <dgm:spPr/>
    </dgm:pt>
    <dgm:pt modelId="{A9FCF0EF-F75B-45A5-9F62-DAF2DDB37C05}" type="pres">
      <dgm:prSet presAssocID="{CA091A22-3529-437B-ACAE-29F2524261A0}" presName="dummy7b" presStyleCnt="0"/>
      <dgm:spPr/>
    </dgm:pt>
    <dgm:pt modelId="{EE5E9CA7-844C-413D-B51A-87D03FBF94E6}" type="pres">
      <dgm:prSet presAssocID="{CA091A22-3529-437B-ACAE-29F2524261A0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F21979E3-830D-4BA5-9897-009A5586B643}" type="pres">
      <dgm:prSet presAssocID="{CCB11AAD-5BF8-4537-98B2-7C310776117F}" presName="arrowWedge1" presStyleLbl="fgSibTrans2D1" presStyleIdx="0" presStyleCnt="7"/>
      <dgm:spPr/>
    </dgm:pt>
    <dgm:pt modelId="{B4F75FA3-0E47-4B58-A524-B73913E42EC4}" type="pres">
      <dgm:prSet presAssocID="{8CB16778-F17A-4D60-9214-AD92F3CF70B9}" presName="arrowWedge2" presStyleLbl="fgSibTrans2D1" presStyleIdx="1" presStyleCnt="7"/>
      <dgm:spPr/>
    </dgm:pt>
    <dgm:pt modelId="{BC7B2DE8-7C14-49D4-9ED1-4674E5CC7FD5}" type="pres">
      <dgm:prSet presAssocID="{CFED2177-D8C2-4750-909C-62208A811877}" presName="arrowWedge3" presStyleLbl="fgSibTrans2D1" presStyleIdx="2" presStyleCnt="7"/>
      <dgm:spPr/>
    </dgm:pt>
    <dgm:pt modelId="{56C09DEB-57D3-421E-88EA-E683036C92A3}" type="pres">
      <dgm:prSet presAssocID="{27703078-7D4F-4EA0-83D5-5C1E20F0504D}" presName="arrowWedge4" presStyleLbl="fgSibTrans2D1" presStyleIdx="3" presStyleCnt="7"/>
      <dgm:spPr/>
    </dgm:pt>
    <dgm:pt modelId="{031CF147-C79A-4418-86FD-EBE737B8C33E}" type="pres">
      <dgm:prSet presAssocID="{ACCF7C9E-6FC7-4C8E-B980-12414256BF16}" presName="arrowWedge5" presStyleLbl="fgSibTrans2D1" presStyleIdx="4" presStyleCnt="7"/>
      <dgm:spPr/>
    </dgm:pt>
    <dgm:pt modelId="{FE82F26C-079C-4B3C-8929-75B95D86F88C}" type="pres">
      <dgm:prSet presAssocID="{E69F0992-2311-4C63-B2F2-0F5F18766E67}" presName="arrowWedge6" presStyleLbl="fgSibTrans2D1" presStyleIdx="5" presStyleCnt="7"/>
      <dgm:spPr/>
    </dgm:pt>
    <dgm:pt modelId="{0B8C5CEA-C4A5-41B8-8ABB-474F93FCD4F6}" type="pres">
      <dgm:prSet presAssocID="{E37CC417-7BA8-479D-8D5A-7D707B9D5A19}" presName="arrowWedge7" presStyleLbl="fgSibTrans2D1" presStyleIdx="6" presStyleCnt="7" custAng="0" custLinFactNeighborX="-276" custLinFactNeighborY="882"/>
      <dgm:spPr/>
    </dgm:pt>
  </dgm:ptLst>
  <dgm:cxnLst>
    <dgm:cxn modelId="{E929980E-FD52-477B-8A7F-F8AE669F4239}" type="presOf" srcId="{186FC2C8-94A2-4CAD-9D03-15F8A4A642F6}" destId="{6ABF8BB6-44BF-49D0-AF37-0653E3C84A95}" srcOrd="1" destOrd="0" presId="urn:microsoft.com/office/officeart/2005/8/layout/cycle8"/>
    <dgm:cxn modelId="{B76ACB14-7C52-4116-9156-F6D9936ECCA8}" srcId="{CA091A22-3529-437B-ACAE-29F2524261A0}" destId="{37B96382-E0FD-49CD-87A5-BBB5434EDADF}" srcOrd="3" destOrd="0" parTransId="{5782EDB2-246F-4764-8C45-EC422F352D7A}" sibTransId="{27703078-7D4F-4EA0-83D5-5C1E20F0504D}"/>
    <dgm:cxn modelId="{A46CDA28-D6D4-4D8D-BAF1-6ED98F189679}" type="presOf" srcId="{CA091A22-3529-437B-ACAE-29F2524261A0}" destId="{01E87B5D-CE45-4630-B6AE-D020091DAD5D}" srcOrd="0" destOrd="0" presId="urn:microsoft.com/office/officeart/2005/8/layout/cycle8"/>
    <dgm:cxn modelId="{7F92C129-CF3E-462D-8823-4939B88509A9}" type="presOf" srcId="{37B96382-E0FD-49CD-87A5-BBB5434EDADF}" destId="{7B9762A2-1A20-44B4-98D2-C344EC8F30C7}" srcOrd="1" destOrd="0" presId="urn:microsoft.com/office/officeart/2005/8/layout/cycle8"/>
    <dgm:cxn modelId="{29496D33-7B6C-4F3E-8777-5A1751C57709}" type="presOf" srcId="{8AB5AB12-AD8F-4663-8D63-7C1BC6805C9E}" destId="{439A50B3-6E35-479A-893E-CC9D109B8B40}" srcOrd="0" destOrd="0" presId="urn:microsoft.com/office/officeart/2005/8/layout/cycle8"/>
    <dgm:cxn modelId="{5D389639-B228-49CE-AFC6-82B6BC26DDF3}" type="presOf" srcId="{DA2FB7A1-AACB-4F20-B5CA-EC491B923648}" destId="{1C21BB19-4209-46DE-8B83-2140D80BE2AE}" srcOrd="1" destOrd="0" presId="urn:microsoft.com/office/officeart/2005/8/layout/cycle8"/>
    <dgm:cxn modelId="{34096069-2E07-482E-9347-335BA48C4B93}" type="presOf" srcId="{D1B9DE1F-96CF-4724-A01C-2F622AB869C8}" destId="{1F884F5E-1A36-491B-B37F-97D08796DEE3}" srcOrd="1" destOrd="0" presId="urn:microsoft.com/office/officeart/2005/8/layout/cycle8"/>
    <dgm:cxn modelId="{9F6E244D-DD05-401B-AF2B-6F7B2367DE19}" type="presOf" srcId="{7C638EFE-46BD-49C6-85D0-B93F43654678}" destId="{EE5E9CA7-844C-413D-B51A-87D03FBF94E6}" srcOrd="1" destOrd="0" presId="urn:microsoft.com/office/officeart/2005/8/layout/cycle8"/>
    <dgm:cxn modelId="{0AAF526E-3421-43F2-A524-45E6962EFDF8}" type="presOf" srcId="{D1B9DE1F-96CF-4724-A01C-2F622AB869C8}" destId="{FFFA88E2-78C6-4BED-9D0F-292D611C29B2}" srcOrd="0" destOrd="0" presId="urn:microsoft.com/office/officeart/2005/8/layout/cycle8"/>
    <dgm:cxn modelId="{60636479-DD12-4E45-8F23-8D3B45799CA4}" type="presOf" srcId="{186FC2C8-94A2-4CAD-9D03-15F8A4A642F6}" destId="{7A05E684-3B20-49E3-9240-EDE682D8F038}" srcOrd="0" destOrd="0" presId="urn:microsoft.com/office/officeart/2005/8/layout/cycle8"/>
    <dgm:cxn modelId="{9C683B7F-F2B8-415B-8D0F-B33D9FF91F43}" srcId="{CA091A22-3529-437B-ACAE-29F2524261A0}" destId="{DA2FB7A1-AACB-4F20-B5CA-EC491B923648}" srcOrd="5" destOrd="0" parTransId="{16EEC942-4F80-400E-8F2F-3406EB44FD68}" sibTransId="{E69F0992-2311-4C63-B2F2-0F5F18766E67}"/>
    <dgm:cxn modelId="{A81F7F80-7DA3-4B31-B83F-76D2B60181A0}" type="presOf" srcId="{8AB5AB12-AD8F-4663-8D63-7C1BC6805C9E}" destId="{6916FDE1-E6ED-4229-8B34-720368027A2E}" srcOrd="1" destOrd="0" presId="urn:microsoft.com/office/officeart/2005/8/layout/cycle8"/>
    <dgm:cxn modelId="{43E0148B-637C-48F3-BDB5-0465DD9BB9D4}" srcId="{CA091A22-3529-437B-ACAE-29F2524261A0}" destId="{FFBA6E4C-5699-4EE4-A495-0C80F4030381}" srcOrd="0" destOrd="0" parTransId="{5D35D739-A507-41E3-A7F3-7AE8E4A50886}" sibTransId="{CCB11AAD-5BF8-4537-98B2-7C310776117F}"/>
    <dgm:cxn modelId="{DD0B4996-0826-4A63-89E5-D25869AEC44B}" type="presOf" srcId="{7C638EFE-46BD-49C6-85D0-B93F43654678}" destId="{27D7FE47-EF5C-4D8A-B6E3-771674E4D4DC}" srcOrd="0" destOrd="0" presId="urn:microsoft.com/office/officeart/2005/8/layout/cycle8"/>
    <dgm:cxn modelId="{B3A9A59F-3686-4097-9539-72FE2DA1DC61}" type="presOf" srcId="{37B96382-E0FD-49CD-87A5-BBB5434EDADF}" destId="{6FEE25F7-C925-47D2-9733-E644DB98C095}" srcOrd="0" destOrd="0" presId="urn:microsoft.com/office/officeart/2005/8/layout/cycle8"/>
    <dgm:cxn modelId="{4A7184B2-6FA3-41F0-A428-64555DE63303}" srcId="{CA091A22-3529-437B-ACAE-29F2524261A0}" destId="{186FC2C8-94A2-4CAD-9D03-15F8A4A642F6}" srcOrd="4" destOrd="0" parTransId="{7922C9C9-F655-474F-B495-B15032946E6F}" sibTransId="{ACCF7C9E-6FC7-4C8E-B980-12414256BF16}"/>
    <dgm:cxn modelId="{F25BE2C5-30E8-47BC-951D-A1F9693CF318}" type="presOf" srcId="{FFBA6E4C-5699-4EE4-A495-0C80F4030381}" destId="{BCB63A91-B897-43DB-8CB7-C807C3D7F8F1}" srcOrd="0" destOrd="0" presId="urn:microsoft.com/office/officeart/2005/8/layout/cycle8"/>
    <dgm:cxn modelId="{35CCA4CA-3110-4FB5-B55E-749A6480FAE0}" srcId="{CA091A22-3529-437B-ACAE-29F2524261A0}" destId="{7C638EFE-46BD-49C6-85D0-B93F43654678}" srcOrd="6" destOrd="0" parTransId="{0E5D4FEB-DFF5-4FB5-88A0-2A2A5F4D1527}" sibTransId="{E37CC417-7BA8-479D-8D5A-7D707B9D5A19}"/>
    <dgm:cxn modelId="{502BE7D0-DB77-40B2-8925-82A2387E32CA}" srcId="{CA091A22-3529-437B-ACAE-29F2524261A0}" destId="{D1B9DE1F-96CF-4724-A01C-2F622AB869C8}" srcOrd="2" destOrd="0" parTransId="{9B408820-2925-44D0-940C-A7B57D647F89}" sibTransId="{CFED2177-D8C2-4750-909C-62208A811877}"/>
    <dgm:cxn modelId="{827CD1D4-9E84-45F2-A737-BF0E7E803CC8}" type="presOf" srcId="{FFBA6E4C-5699-4EE4-A495-0C80F4030381}" destId="{1663A574-D2A7-4C9A-A83F-927B9FEBFF25}" srcOrd="1" destOrd="0" presId="urn:microsoft.com/office/officeart/2005/8/layout/cycle8"/>
    <dgm:cxn modelId="{9A1791E4-4179-4AB7-A563-A5BE23419E31}" srcId="{CA091A22-3529-437B-ACAE-29F2524261A0}" destId="{8AB5AB12-AD8F-4663-8D63-7C1BC6805C9E}" srcOrd="1" destOrd="0" parTransId="{A312C4B9-B891-4B62-BA3D-593807BC9AEB}" sibTransId="{8CB16778-F17A-4D60-9214-AD92F3CF70B9}"/>
    <dgm:cxn modelId="{0465E8EE-6B36-4DB2-A44E-E976D3A8C967}" type="presOf" srcId="{DA2FB7A1-AACB-4F20-B5CA-EC491B923648}" destId="{80F819F1-42FF-423D-B735-E20C9A536D50}" srcOrd="0" destOrd="0" presId="urn:microsoft.com/office/officeart/2005/8/layout/cycle8"/>
    <dgm:cxn modelId="{76B3EDAF-7271-411C-B21C-DA88A717F546}" type="presParOf" srcId="{01E87B5D-CE45-4630-B6AE-D020091DAD5D}" destId="{BCB63A91-B897-43DB-8CB7-C807C3D7F8F1}" srcOrd="0" destOrd="0" presId="urn:microsoft.com/office/officeart/2005/8/layout/cycle8"/>
    <dgm:cxn modelId="{0D5C1D28-2D1B-4605-BB46-4329A9A6580D}" type="presParOf" srcId="{01E87B5D-CE45-4630-B6AE-D020091DAD5D}" destId="{AC0C3274-53E7-4D48-A281-69CA2D502682}" srcOrd="1" destOrd="0" presId="urn:microsoft.com/office/officeart/2005/8/layout/cycle8"/>
    <dgm:cxn modelId="{EA75786D-49B4-4DD9-84F1-3E4F045C0AA7}" type="presParOf" srcId="{01E87B5D-CE45-4630-B6AE-D020091DAD5D}" destId="{B99B605A-757E-4D10-8EFB-084498D4284D}" srcOrd="2" destOrd="0" presId="urn:microsoft.com/office/officeart/2005/8/layout/cycle8"/>
    <dgm:cxn modelId="{444307A0-A3F9-4509-B23E-DE19E33D211E}" type="presParOf" srcId="{01E87B5D-CE45-4630-B6AE-D020091DAD5D}" destId="{1663A574-D2A7-4C9A-A83F-927B9FEBFF25}" srcOrd="3" destOrd="0" presId="urn:microsoft.com/office/officeart/2005/8/layout/cycle8"/>
    <dgm:cxn modelId="{546EB3AB-335A-4F57-BD28-BA6E0BD67A92}" type="presParOf" srcId="{01E87B5D-CE45-4630-B6AE-D020091DAD5D}" destId="{439A50B3-6E35-479A-893E-CC9D109B8B40}" srcOrd="4" destOrd="0" presId="urn:microsoft.com/office/officeart/2005/8/layout/cycle8"/>
    <dgm:cxn modelId="{1C9A6C6B-20F1-4DCE-8D75-08EAB2DD18B2}" type="presParOf" srcId="{01E87B5D-CE45-4630-B6AE-D020091DAD5D}" destId="{29A7D7A2-214C-4899-8695-4933F89B053C}" srcOrd="5" destOrd="0" presId="urn:microsoft.com/office/officeart/2005/8/layout/cycle8"/>
    <dgm:cxn modelId="{C7A009B0-3475-45E5-AD8A-95F7999AF1F9}" type="presParOf" srcId="{01E87B5D-CE45-4630-B6AE-D020091DAD5D}" destId="{01150347-5C80-45CC-90B9-4F96E3F11A0D}" srcOrd="6" destOrd="0" presId="urn:microsoft.com/office/officeart/2005/8/layout/cycle8"/>
    <dgm:cxn modelId="{A1A716FD-918E-4DF4-9D2F-F22090DD9FEA}" type="presParOf" srcId="{01E87B5D-CE45-4630-B6AE-D020091DAD5D}" destId="{6916FDE1-E6ED-4229-8B34-720368027A2E}" srcOrd="7" destOrd="0" presId="urn:microsoft.com/office/officeart/2005/8/layout/cycle8"/>
    <dgm:cxn modelId="{79D5D71E-477E-4B8D-92F8-1046D0B3587E}" type="presParOf" srcId="{01E87B5D-CE45-4630-B6AE-D020091DAD5D}" destId="{FFFA88E2-78C6-4BED-9D0F-292D611C29B2}" srcOrd="8" destOrd="0" presId="urn:microsoft.com/office/officeart/2005/8/layout/cycle8"/>
    <dgm:cxn modelId="{7B94B6FF-F31A-4213-BDFF-30D6D5EBC271}" type="presParOf" srcId="{01E87B5D-CE45-4630-B6AE-D020091DAD5D}" destId="{ACC8E79B-E3F7-4161-BA9D-4F84D761332F}" srcOrd="9" destOrd="0" presId="urn:microsoft.com/office/officeart/2005/8/layout/cycle8"/>
    <dgm:cxn modelId="{AF2754A1-BB78-4251-97D6-E130EE18B5F0}" type="presParOf" srcId="{01E87B5D-CE45-4630-B6AE-D020091DAD5D}" destId="{D9E80B0E-6CE2-4223-B345-DDCA360BBDD3}" srcOrd="10" destOrd="0" presId="urn:microsoft.com/office/officeart/2005/8/layout/cycle8"/>
    <dgm:cxn modelId="{0DF5BA0B-3565-42DE-8E32-70D6F8E041BD}" type="presParOf" srcId="{01E87B5D-CE45-4630-B6AE-D020091DAD5D}" destId="{1F884F5E-1A36-491B-B37F-97D08796DEE3}" srcOrd="11" destOrd="0" presId="urn:microsoft.com/office/officeart/2005/8/layout/cycle8"/>
    <dgm:cxn modelId="{B6CA4A9A-7B98-46E7-ABCD-602E18D436E6}" type="presParOf" srcId="{01E87B5D-CE45-4630-B6AE-D020091DAD5D}" destId="{6FEE25F7-C925-47D2-9733-E644DB98C095}" srcOrd="12" destOrd="0" presId="urn:microsoft.com/office/officeart/2005/8/layout/cycle8"/>
    <dgm:cxn modelId="{BA756577-CC56-4373-BE33-38C42773DD13}" type="presParOf" srcId="{01E87B5D-CE45-4630-B6AE-D020091DAD5D}" destId="{29A22E25-9F1A-4602-BD4A-5909FA833049}" srcOrd="13" destOrd="0" presId="urn:microsoft.com/office/officeart/2005/8/layout/cycle8"/>
    <dgm:cxn modelId="{0B6D1E04-16BF-4087-AA9C-ABDE656F2F34}" type="presParOf" srcId="{01E87B5D-CE45-4630-B6AE-D020091DAD5D}" destId="{787005D4-597B-4163-A8DA-866E724C6652}" srcOrd="14" destOrd="0" presId="urn:microsoft.com/office/officeart/2005/8/layout/cycle8"/>
    <dgm:cxn modelId="{60F35144-9371-44E7-A516-FA2CA41F2862}" type="presParOf" srcId="{01E87B5D-CE45-4630-B6AE-D020091DAD5D}" destId="{7B9762A2-1A20-44B4-98D2-C344EC8F30C7}" srcOrd="15" destOrd="0" presId="urn:microsoft.com/office/officeart/2005/8/layout/cycle8"/>
    <dgm:cxn modelId="{B38E9672-A914-46F1-98CD-F47C5E0073E8}" type="presParOf" srcId="{01E87B5D-CE45-4630-B6AE-D020091DAD5D}" destId="{7A05E684-3B20-49E3-9240-EDE682D8F038}" srcOrd="16" destOrd="0" presId="urn:microsoft.com/office/officeart/2005/8/layout/cycle8"/>
    <dgm:cxn modelId="{5F15D347-7416-4E41-ACC9-F74871AC53BC}" type="presParOf" srcId="{01E87B5D-CE45-4630-B6AE-D020091DAD5D}" destId="{DD2184C9-5693-4C5E-97F2-BE68A64E8430}" srcOrd="17" destOrd="0" presId="urn:microsoft.com/office/officeart/2005/8/layout/cycle8"/>
    <dgm:cxn modelId="{832BAE09-CC5D-47F0-AC45-32FF8587BD2A}" type="presParOf" srcId="{01E87B5D-CE45-4630-B6AE-D020091DAD5D}" destId="{93AE1AAA-7748-47D5-BBB1-640E77DC2AC1}" srcOrd="18" destOrd="0" presId="urn:microsoft.com/office/officeart/2005/8/layout/cycle8"/>
    <dgm:cxn modelId="{DC9BA5AF-9A51-4641-B138-3FC45D50E37A}" type="presParOf" srcId="{01E87B5D-CE45-4630-B6AE-D020091DAD5D}" destId="{6ABF8BB6-44BF-49D0-AF37-0653E3C84A95}" srcOrd="19" destOrd="0" presId="urn:microsoft.com/office/officeart/2005/8/layout/cycle8"/>
    <dgm:cxn modelId="{87E52C0D-6B0C-421D-B4D8-4625A847A85C}" type="presParOf" srcId="{01E87B5D-CE45-4630-B6AE-D020091DAD5D}" destId="{80F819F1-42FF-423D-B735-E20C9A536D50}" srcOrd="20" destOrd="0" presId="urn:microsoft.com/office/officeart/2005/8/layout/cycle8"/>
    <dgm:cxn modelId="{35EF8153-59C4-40DD-9170-F7EF51BABF5B}" type="presParOf" srcId="{01E87B5D-CE45-4630-B6AE-D020091DAD5D}" destId="{485F3283-CF86-425C-A9E4-543B385C19C8}" srcOrd="21" destOrd="0" presId="urn:microsoft.com/office/officeart/2005/8/layout/cycle8"/>
    <dgm:cxn modelId="{D5BF43AB-B734-40AB-8420-CB3A0C3FFEE8}" type="presParOf" srcId="{01E87B5D-CE45-4630-B6AE-D020091DAD5D}" destId="{A071C9B4-C9A5-4F1C-AE37-7C99417AD721}" srcOrd="22" destOrd="0" presId="urn:microsoft.com/office/officeart/2005/8/layout/cycle8"/>
    <dgm:cxn modelId="{804536E7-A452-458A-B414-AA5F63A27A8D}" type="presParOf" srcId="{01E87B5D-CE45-4630-B6AE-D020091DAD5D}" destId="{1C21BB19-4209-46DE-8B83-2140D80BE2AE}" srcOrd="23" destOrd="0" presId="urn:microsoft.com/office/officeart/2005/8/layout/cycle8"/>
    <dgm:cxn modelId="{FBDF0977-25B3-4E42-92C4-C714B2A35E23}" type="presParOf" srcId="{01E87B5D-CE45-4630-B6AE-D020091DAD5D}" destId="{27D7FE47-EF5C-4D8A-B6E3-771674E4D4DC}" srcOrd="24" destOrd="0" presId="urn:microsoft.com/office/officeart/2005/8/layout/cycle8"/>
    <dgm:cxn modelId="{CBE945F4-1E39-4A52-A93A-41BB1B69822E}" type="presParOf" srcId="{01E87B5D-CE45-4630-B6AE-D020091DAD5D}" destId="{3519AD1F-E38C-47B2-8103-8CC0792F0A39}" srcOrd="25" destOrd="0" presId="urn:microsoft.com/office/officeart/2005/8/layout/cycle8"/>
    <dgm:cxn modelId="{F9EAAB77-D17B-4570-B724-54F30C16457F}" type="presParOf" srcId="{01E87B5D-CE45-4630-B6AE-D020091DAD5D}" destId="{A9FCF0EF-F75B-45A5-9F62-DAF2DDB37C05}" srcOrd="26" destOrd="0" presId="urn:microsoft.com/office/officeart/2005/8/layout/cycle8"/>
    <dgm:cxn modelId="{4CA7B6CE-C5C8-4BD8-A87D-D7091FA07906}" type="presParOf" srcId="{01E87B5D-CE45-4630-B6AE-D020091DAD5D}" destId="{EE5E9CA7-844C-413D-B51A-87D03FBF94E6}" srcOrd="27" destOrd="0" presId="urn:microsoft.com/office/officeart/2005/8/layout/cycle8"/>
    <dgm:cxn modelId="{527F6347-9DAF-46EE-9E7E-8D70D7A7EABE}" type="presParOf" srcId="{01E87B5D-CE45-4630-B6AE-D020091DAD5D}" destId="{F21979E3-830D-4BA5-9897-009A5586B643}" srcOrd="28" destOrd="0" presId="urn:microsoft.com/office/officeart/2005/8/layout/cycle8"/>
    <dgm:cxn modelId="{382B4A79-0ECE-4334-857C-95535DB5F2C4}" type="presParOf" srcId="{01E87B5D-CE45-4630-B6AE-D020091DAD5D}" destId="{B4F75FA3-0E47-4B58-A524-B73913E42EC4}" srcOrd="29" destOrd="0" presId="urn:microsoft.com/office/officeart/2005/8/layout/cycle8"/>
    <dgm:cxn modelId="{9787FA27-9E9F-4085-B41C-58EA04BA6317}" type="presParOf" srcId="{01E87B5D-CE45-4630-B6AE-D020091DAD5D}" destId="{BC7B2DE8-7C14-49D4-9ED1-4674E5CC7FD5}" srcOrd="30" destOrd="0" presId="urn:microsoft.com/office/officeart/2005/8/layout/cycle8"/>
    <dgm:cxn modelId="{7E1B9400-9D3F-4953-83A2-94D35D8E8D74}" type="presParOf" srcId="{01E87B5D-CE45-4630-B6AE-D020091DAD5D}" destId="{56C09DEB-57D3-421E-88EA-E683036C92A3}" srcOrd="31" destOrd="0" presId="urn:microsoft.com/office/officeart/2005/8/layout/cycle8"/>
    <dgm:cxn modelId="{44545C71-70B0-4474-AD71-689B5624B49B}" type="presParOf" srcId="{01E87B5D-CE45-4630-B6AE-D020091DAD5D}" destId="{031CF147-C79A-4418-86FD-EBE737B8C33E}" srcOrd="32" destOrd="0" presId="urn:microsoft.com/office/officeart/2005/8/layout/cycle8"/>
    <dgm:cxn modelId="{81827EB4-2D6C-4DC1-8606-FA58D3D4A31B}" type="presParOf" srcId="{01E87B5D-CE45-4630-B6AE-D020091DAD5D}" destId="{FE82F26C-079C-4B3C-8929-75B95D86F88C}" srcOrd="33" destOrd="0" presId="urn:microsoft.com/office/officeart/2005/8/layout/cycle8"/>
    <dgm:cxn modelId="{34F23A10-22C7-4E06-AE10-81B713EE14A8}" type="presParOf" srcId="{01E87B5D-CE45-4630-B6AE-D020091DAD5D}" destId="{0B8C5CEA-C4A5-41B8-8ABB-474F93FCD4F6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32BB68-E80F-452E-95CE-F67A1ABE0AA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07C758D-EFDD-411C-9A67-67C70107B2F5}">
      <dgm:prSet phldrT="[Text]" custT="1"/>
      <dgm:spPr/>
      <dgm:t>
        <a:bodyPr/>
        <a:lstStyle/>
        <a:p>
          <a:r>
            <a:rPr lang="en-US" sz="1200" dirty="0"/>
            <a:t>Client orientation</a:t>
          </a:r>
        </a:p>
      </dgm:t>
    </dgm:pt>
    <dgm:pt modelId="{8D988FB8-3A66-4708-B070-E9E06C4DF375}" type="parTrans" cxnId="{067A5986-4AF1-4FFD-8C19-75B06E74174C}">
      <dgm:prSet/>
      <dgm:spPr/>
      <dgm:t>
        <a:bodyPr/>
        <a:lstStyle/>
        <a:p>
          <a:endParaRPr lang="en-US"/>
        </a:p>
      </dgm:t>
    </dgm:pt>
    <dgm:pt modelId="{44FA7271-3FC4-42A7-B812-823F45DFF2C2}" type="sibTrans" cxnId="{067A5986-4AF1-4FFD-8C19-75B06E74174C}">
      <dgm:prSet/>
      <dgm:spPr/>
      <dgm:t>
        <a:bodyPr/>
        <a:lstStyle/>
        <a:p>
          <a:endParaRPr lang="en-US"/>
        </a:p>
      </dgm:t>
    </dgm:pt>
    <dgm:pt modelId="{8410FD72-8F2A-4E8B-86D0-645E613DAD3A}">
      <dgm:prSet custT="1"/>
      <dgm:spPr/>
      <dgm:t>
        <a:bodyPr/>
        <a:lstStyle/>
        <a:p>
          <a:r>
            <a:rPr lang="en-US" sz="1200" dirty="0"/>
            <a:t>Reasonable likelihood</a:t>
          </a:r>
        </a:p>
      </dgm:t>
    </dgm:pt>
    <dgm:pt modelId="{ED36F2B9-F946-4541-8773-908057234B00}" type="parTrans" cxnId="{CD515430-BCD6-4D1D-8671-AEB3022B4A93}">
      <dgm:prSet/>
      <dgm:spPr/>
      <dgm:t>
        <a:bodyPr/>
        <a:lstStyle/>
        <a:p>
          <a:endParaRPr lang="en-US"/>
        </a:p>
      </dgm:t>
    </dgm:pt>
    <dgm:pt modelId="{0A427859-AB14-41AD-9C56-401651E4061B}" type="sibTrans" cxnId="{CD515430-BCD6-4D1D-8671-AEB3022B4A93}">
      <dgm:prSet/>
      <dgm:spPr/>
      <dgm:t>
        <a:bodyPr/>
        <a:lstStyle/>
        <a:p>
          <a:endParaRPr lang="en-US"/>
        </a:p>
      </dgm:t>
    </dgm:pt>
    <dgm:pt modelId="{3BC12B46-39A2-43EC-BECA-5173C043B895}">
      <dgm:prSet custT="1"/>
      <dgm:spPr/>
      <dgm:t>
        <a:bodyPr/>
        <a:lstStyle/>
        <a:p>
          <a:r>
            <a:rPr lang="en-US" sz="1200" dirty="0"/>
            <a:t>Explicit objectives</a:t>
          </a:r>
        </a:p>
      </dgm:t>
    </dgm:pt>
    <dgm:pt modelId="{4D8DDEBF-54CF-4CEE-A0F7-DB39CBD74EEA}" type="parTrans" cxnId="{AD69A71B-C8D1-49E9-8FC1-7A74429019C9}">
      <dgm:prSet/>
      <dgm:spPr/>
      <dgm:t>
        <a:bodyPr/>
        <a:lstStyle/>
        <a:p>
          <a:endParaRPr lang="en-US"/>
        </a:p>
      </dgm:t>
    </dgm:pt>
    <dgm:pt modelId="{06D3BD66-134A-4164-9584-4B47DD02C2A6}" type="sibTrans" cxnId="{AD69A71B-C8D1-49E9-8FC1-7A74429019C9}">
      <dgm:prSet/>
      <dgm:spPr/>
      <dgm:t>
        <a:bodyPr/>
        <a:lstStyle/>
        <a:p>
          <a:endParaRPr lang="en-US"/>
        </a:p>
      </dgm:t>
    </dgm:pt>
    <dgm:pt modelId="{4BE0BF91-2890-4F6D-976D-F3E698501D56}">
      <dgm:prSet custT="1"/>
      <dgm:spPr/>
      <dgm:t>
        <a:bodyPr/>
        <a:lstStyle/>
        <a:p>
          <a:r>
            <a:rPr lang="en-US" sz="1200" dirty="0"/>
            <a:t>Alternative courses of action</a:t>
          </a:r>
        </a:p>
      </dgm:t>
    </dgm:pt>
    <dgm:pt modelId="{07E7B90A-4750-4DFE-B0B8-525B9263AC59}" type="parTrans" cxnId="{A8EC80A7-1CBF-4465-A862-FB827E9F15F4}">
      <dgm:prSet/>
      <dgm:spPr/>
      <dgm:t>
        <a:bodyPr/>
        <a:lstStyle/>
        <a:p>
          <a:endParaRPr lang="en-US"/>
        </a:p>
      </dgm:t>
    </dgm:pt>
    <dgm:pt modelId="{EC18D9E8-628C-4DFF-A16C-696C8991421A}" type="sibTrans" cxnId="{A8EC80A7-1CBF-4465-A862-FB827E9F15F4}">
      <dgm:prSet/>
      <dgm:spPr/>
      <dgm:t>
        <a:bodyPr/>
        <a:lstStyle/>
        <a:p>
          <a:endParaRPr lang="en-US"/>
        </a:p>
      </dgm:t>
    </dgm:pt>
    <dgm:pt modelId="{25A5138B-38D4-4096-A3ED-97F30C6F9A9E}">
      <dgm:prSet custT="1"/>
      <dgm:spPr/>
      <dgm:t>
        <a:bodyPr/>
        <a:lstStyle/>
        <a:p>
          <a:r>
            <a:rPr lang="en-US" sz="1200" dirty="0"/>
            <a:t>Context of specific constraints</a:t>
          </a:r>
        </a:p>
      </dgm:t>
    </dgm:pt>
    <dgm:pt modelId="{9AA066D4-C720-4AFB-8136-8F0A2D9D14CA}" type="parTrans" cxnId="{A3CA5173-9D01-489A-A8EA-5D302702F0B7}">
      <dgm:prSet/>
      <dgm:spPr/>
      <dgm:t>
        <a:bodyPr/>
        <a:lstStyle/>
        <a:p>
          <a:endParaRPr lang="en-US"/>
        </a:p>
      </dgm:t>
    </dgm:pt>
    <dgm:pt modelId="{673A57CB-A389-4EE1-A3B6-076A953EA8B1}" type="sibTrans" cxnId="{A3CA5173-9D01-489A-A8EA-5D302702F0B7}">
      <dgm:prSet/>
      <dgm:spPr/>
      <dgm:t>
        <a:bodyPr/>
        <a:lstStyle/>
        <a:p>
          <a:endParaRPr lang="en-US"/>
        </a:p>
      </dgm:t>
    </dgm:pt>
    <dgm:pt modelId="{6C443832-FF17-47EE-BC8F-569D07B96756}">
      <dgm:prSet custT="1"/>
      <dgm:spPr/>
      <dgm:t>
        <a:bodyPr/>
        <a:lstStyle/>
        <a:p>
          <a:r>
            <a:rPr lang="en-US" sz="1200" dirty="0"/>
            <a:t>Resource Limitations</a:t>
          </a:r>
        </a:p>
      </dgm:t>
    </dgm:pt>
    <dgm:pt modelId="{A8F165B5-0EEB-4BF4-9220-82139B7205BC}" type="parTrans" cxnId="{D6FCE112-C59D-4C30-B44A-D7B7766B0A20}">
      <dgm:prSet/>
      <dgm:spPr/>
      <dgm:t>
        <a:bodyPr/>
        <a:lstStyle/>
        <a:p>
          <a:endParaRPr lang="en-US"/>
        </a:p>
      </dgm:t>
    </dgm:pt>
    <dgm:pt modelId="{BD099975-4A5B-457B-AB8D-6E9A867C580F}" type="sibTrans" cxnId="{D6FCE112-C59D-4C30-B44A-D7B7766B0A20}">
      <dgm:prSet/>
      <dgm:spPr/>
      <dgm:t>
        <a:bodyPr/>
        <a:lstStyle/>
        <a:p>
          <a:endParaRPr lang="en-US"/>
        </a:p>
      </dgm:t>
    </dgm:pt>
    <dgm:pt modelId="{30BF04F4-F47F-477C-B1B3-E0121E80500B}" type="pres">
      <dgm:prSet presAssocID="{C732BB68-E80F-452E-95CE-F67A1ABE0AAE}" presName="compositeShape" presStyleCnt="0">
        <dgm:presLayoutVars>
          <dgm:dir/>
          <dgm:resizeHandles/>
        </dgm:presLayoutVars>
      </dgm:prSet>
      <dgm:spPr/>
    </dgm:pt>
    <dgm:pt modelId="{E7E59D3B-79C7-4315-A873-A56139FCE4BD}" type="pres">
      <dgm:prSet presAssocID="{C732BB68-E80F-452E-95CE-F67A1ABE0AAE}" presName="pyramid" presStyleLbl="node1" presStyleIdx="0" presStyleCnt="1"/>
      <dgm:spPr/>
    </dgm:pt>
    <dgm:pt modelId="{26E9F0BD-D06A-4250-92D0-17C6D4AD993A}" type="pres">
      <dgm:prSet presAssocID="{C732BB68-E80F-452E-95CE-F67A1ABE0AAE}" presName="theList" presStyleCnt="0"/>
      <dgm:spPr/>
    </dgm:pt>
    <dgm:pt modelId="{9FAE8FC5-64E2-4902-928E-5282D338E0C2}" type="pres">
      <dgm:prSet presAssocID="{907C758D-EFDD-411C-9A67-67C70107B2F5}" presName="aNode" presStyleLbl="fgAcc1" presStyleIdx="0" presStyleCnt="6">
        <dgm:presLayoutVars>
          <dgm:bulletEnabled val="1"/>
        </dgm:presLayoutVars>
      </dgm:prSet>
      <dgm:spPr/>
    </dgm:pt>
    <dgm:pt modelId="{643BA40A-8EB3-407D-8FFF-2D0894070953}" type="pres">
      <dgm:prSet presAssocID="{907C758D-EFDD-411C-9A67-67C70107B2F5}" presName="aSpace" presStyleCnt="0"/>
      <dgm:spPr/>
    </dgm:pt>
    <dgm:pt modelId="{F74B646B-21BE-40F8-9EA0-460E78CF4378}" type="pres">
      <dgm:prSet presAssocID="{8410FD72-8F2A-4E8B-86D0-645E613DAD3A}" presName="aNode" presStyleLbl="fgAcc1" presStyleIdx="1" presStyleCnt="6">
        <dgm:presLayoutVars>
          <dgm:bulletEnabled val="1"/>
        </dgm:presLayoutVars>
      </dgm:prSet>
      <dgm:spPr/>
    </dgm:pt>
    <dgm:pt modelId="{E2952BA4-2BEB-4817-A803-B970BB0FBA83}" type="pres">
      <dgm:prSet presAssocID="{8410FD72-8F2A-4E8B-86D0-645E613DAD3A}" presName="aSpace" presStyleCnt="0"/>
      <dgm:spPr/>
    </dgm:pt>
    <dgm:pt modelId="{D55449A6-490B-4C2C-BAF3-1046862847BA}" type="pres">
      <dgm:prSet presAssocID="{3BC12B46-39A2-43EC-BECA-5173C043B895}" presName="aNode" presStyleLbl="fgAcc1" presStyleIdx="2" presStyleCnt="6">
        <dgm:presLayoutVars>
          <dgm:bulletEnabled val="1"/>
        </dgm:presLayoutVars>
      </dgm:prSet>
      <dgm:spPr/>
    </dgm:pt>
    <dgm:pt modelId="{D79D2C2E-E595-4F10-8DFD-255F835C54E4}" type="pres">
      <dgm:prSet presAssocID="{3BC12B46-39A2-43EC-BECA-5173C043B895}" presName="aSpace" presStyleCnt="0"/>
      <dgm:spPr/>
    </dgm:pt>
    <dgm:pt modelId="{44F9D767-1664-43DD-B96D-9035B33B2612}" type="pres">
      <dgm:prSet presAssocID="{4BE0BF91-2890-4F6D-976D-F3E698501D56}" presName="aNode" presStyleLbl="fgAcc1" presStyleIdx="3" presStyleCnt="6">
        <dgm:presLayoutVars>
          <dgm:bulletEnabled val="1"/>
        </dgm:presLayoutVars>
      </dgm:prSet>
      <dgm:spPr/>
    </dgm:pt>
    <dgm:pt modelId="{4D464C52-2C87-47D9-8B77-C9F767558E02}" type="pres">
      <dgm:prSet presAssocID="{4BE0BF91-2890-4F6D-976D-F3E698501D56}" presName="aSpace" presStyleCnt="0"/>
      <dgm:spPr/>
    </dgm:pt>
    <dgm:pt modelId="{8A9031A2-8A01-455D-8B49-A44B46AF7E56}" type="pres">
      <dgm:prSet presAssocID="{25A5138B-38D4-4096-A3ED-97F30C6F9A9E}" presName="aNode" presStyleLbl="fgAcc1" presStyleIdx="4" presStyleCnt="6">
        <dgm:presLayoutVars>
          <dgm:bulletEnabled val="1"/>
        </dgm:presLayoutVars>
      </dgm:prSet>
      <dgm:spPr/>
    </dgm:pt>
    <dgm:pt modelId="{B89C3285-33E6-46F3-ADB8-B674837E5BC7}" type="pres">
      <dgm:prSet presAssocID="{25A5138B-38D4-4096-A3ED-97F30C6F9A9E}" presName="aSpace" presStyleCnt="0"/>
      <dgm:spPr/>
    </dgm:pt>
    <dgm:pt modelId="{7A8260ED-78D7-4316-90CC-08934C168B8B}" type="pres">
      <dgm:prSet presAssocID="{6C443832-FF17-47EE-BC8F-569D07B96756}" presName="aNode" presStyleLbl="fgAcc1" presStyleIdx="5" presStyleCnt="6">
        <dgm:presLayoutVars>
          <dgm:bulletEnabled val="1"/>
        </dgm:presLayoutVars>
      </dgm:prSet>
      <dgm:spPr/>
    </dgm:pt>
    <dgm:pt modelId="{9B40C246-6B9B-41AC-9905-918F94F15FCF}" type="pres">
      <dgm:prSet presAssocID="{6C443832-FF17-47EE-BC8F-569D07B96756}" presName="aSpace" presStyleCnt="0"/>
      <dgm:spPr/>
    </dgm:pt>
  </dgm:ptLst>
  <dgm:cxnLst>
    <dgm:cxn modelId="{D6FCE112-C59D-4C30-B44A-D7B7766B0A20}" srcId="{C732BB68-E80F-452E-95CE-F67A1ABE0AAE}" destId="{6C443832-FF17-47EE-BC8F-569D07B96756}" srcOrd="5" destOrd="0" parTransId="{A8F165B5-0EEB-4BF4-9220-82139B7205BC}" sibTransId="{BD099975-4A5B-457B-AB8D-6E9A867C580F}"/>
    <dgm:cxn modelId="{AD69A71B-C8D1-49E9-8FC1-7A74429019C9}" srcId="{C732BB68-E80F-452E-95CE-F67A1ABE0AAE}" destId="{3BC12B46-39A2-43EC-BECA-5173C043B895}" srcOrd="2" destOrd="0" parTransId="{4D8DDEBF-54CF-4CEE-A0F7-DB39CBD74EEA}" sibTransId="{06D3BD66-134A-4164-9584-4B47DD02C2A6}"/>
    <dgm:cxn modelId="{CD515430-BCD6-4D1D-8671-AEB3022B4A93}" srcId="{C732BB68-E80F-452E-95CE-F67A1ABE0AAE}" destId="{8410FD72-8F2A-4E8B-86D0-645E613DAD3A}" srcOrd="1" destOrd="0" parTransId="{ED36F2B9-F946-4541-8773-908057234B00}" sibTransId="{0A427859-AB14-41AD-9C56-401651E4061B}"/>
    <dgm:cxn modelId="{FAAB6339-ED72-49AA-8647-EB87AE777FF4}" type="presOf" srcId="{6C443832-FF17-47EE-BC8F-569D07B96756}" destId="{7A8260ED-78D7-4316-90CC-08934C168B8B}" srcOrd="0" destOrd="0" presId="urn:microsoft.com/office/officeart/2005/8/layout/pyramid2"/>
    <dgm:cxn modelId="{A3CA5173-9D01-489A-A8EA-5D302702F0B7}" srcId="{C732BB68-E80F-452E-95CE-F67A1ABE0AAE}" destId="{25A5138B-38D4-4096-A3ED-97F30C6F9A9E}" srcOrd="4" destOrd="0" parTransId="{9AA066D4-C720-4AFB-8136-8F0A2D9D14CA}" sibTransId="{673A57CB-A389-4EE1-A3B6-076A953EA8B1}"/>
    <dgm:cxn modelId="{067A5986-4AF1-4FFD-8C19-75B06E74174C}" srcId="{C732BB68-E80F-452E-95CE-F67A1ABE0AAE}" destId="{907C758D-EFDD-411C-9A67-67C70107B2F5}" srcOrd="0" destOrd="0" parTransId="{8D988FB8-3A66-4708-B070-E9E06C4DF375}" sibTransId="{44FA7271-3FC4-42A7-B812-823F45DFF2C2}"/>
    <dgm:cxn modelId="{C19DB28F-8354-45DE-BC09-3E67EDF284CD}" type="presOf" srcId="{3BC12B46-39A2-43EC-BECA-5173C043B895}" destId="{D55449A6-490B-4C2C-BAF3-1046862847BA}" srcOrd="0" destOrd="0" presId="urn:microsoft.com/office/officeart/2005/8/layout/pyramid2"/>
    <dgm:cxn modelId="{B21EB797-EC07-4D34-AC1F-E5812C797CAE}" type="presOf" srcId="{C732BB68-E80F-452E-95CE-F67A1ABE0AAE}" destId="{30BF04F4-F47F-477C-B1B3-E0121E80500B}" srcOrd="0" destOrd="0" presId="urn:microsoft.com/office/officeart/2005/8/layout/pyramid2"/>
    <dgm:cxn modelId="{3832BA9B-4671-4666-8540-67226CC27535}" type="presOf" srcId="{8410FD72-8F2A-4E8B-86D0-645E613DAD3A}" destId="{F74B646B-21BE-40F8-9EA0-460E78CF4378}" srcOrd="0" destOrd="0" presId="urn:microsoft.com/office/officeart/2005/8/layout/pyramid2"/>
    <dgm:cxn modelId="{A8EC80A7-1CBF-4465-A862-FB827E9F15F4}" srcId="{C732BB68-E80F-452E-95CE-F67A1ABE0AAE}" destId="{4BE0BF91-2890-4F6D-976D-F3E698501D56}" srcOrd="3" destOrd="0" parTransId="{07E7B90A-4750-4DFE-B0B8-525B9263AC59}" sibTransId="{EC18D9E8-628C-4DFF-A16C-696C8991421A}"/>
    <dgm:cxn modelId="{0562CFA9-0E65-4E72-8369-7970F45CD4FE}" type="presOf" srcId="{4BE0BF91-2890-4F6D-976D-F3E698501D56}" destId="{44F9D767-1664-43DD-B96D-9035B33B2612}" srcOrd="0" destOrd="0" presId="urn:microsoft.com/office/officeart/2005/8/layout/pyramid2"/>
    <dgm:cxn modelId="{E728C3CB-E382-4386-AE8F-8DC5AFCDB5E5}" type="presOf" srcId="{25A5138B-38D4-4096-A3ED-97F30C6F9A9E}" destId="{8A9031A2-8A01-455D-8B49-A44B46AF7E56}" srcOrd="0" destOrd="0" presId="urn:microsoft.com/office/officeart/2005/8/layout/pyramid2"/>
    <dgm:cxn modelId="{F304EEFA-8D26-4C7E-88CC-A054767F9B36}" type="presOf" srcId="{907C758D-EFDD-411C-9A67-67C70107B2F5}" destId="{9FAE8FC5-64E2-4902-928E-5282D338E0C2}" srcOrd="0" destOrd="0" presId="urn:microsoft.com/office/officeart/2005/8/layout/pyramid2"/>
    <dgm:cxn modelId="{F323CD5A-53D4-49C2-93A7-82A2748C30FB}" type="presParOf" srcId="{30BF04F4-F47F-477C-B1B3-E0121E80500B}" destId="{E7E59D3B-79C7-4315-A873-A56139FCE4BD}" srcOrd="0" destOrd="0" presId="urn:microsoft.com/office/officeart/2005/8/layout/pyramid2"/>
    <dgm:cxn modelId="{52DD8CD5-D341-47BF-BF4D-D5332D5EE5A3}" type="presParOf" srcId="{30BF04F4-F47F-477C-B1B3-E0121E80500B}" destId="{26E9F0BD-D06A-4250-92D0-17C6D4AD993A}" srcOrd="1" destOrd="0" presId="urn:microsoft.com/office/officeart/2005/8/layout/pyramid2"/>
    <dgm:cxn modelId="{5A46CE5F-3FB8-4F63-BEC5-9739302AD9CB}" type="presParOf" srcId="{26E9F0BD-D06A-4250-92D0-17C6D4AD993A}" destId="{9FAE8FC5-64E2-4902-928E-5282D338E0C2}" srcOrd="0" destOrd="0" presId="urn:microsoft.com/office/officeart/2005/8/layout/pyramid2"/>
    <dgm:cxn modelId="{CBD4E3EE-F231-4FED-8CC0-BB2281F6F77C}" type="presParOf" srcId="{26E9F0BD-D06A-4250-92D0-17C6D4AD993A}" destId="{643BA40A-8EB3-407D-8FFF-2D0894070953}" srcOrd="1" destOrd="0" presId="urn:microsoft.com/office/officeart/2005/8/layout/pyramid2"/>
    <dgm:cxn modelId="{28C827B7-75B0-4800-8B74-170C012FAB7F}" type="presParOf" srcId="{26E9F0BD-D06A-4250-92D0-17C6D4AD993A}" destId="{F74B646B-21BE-40F8-9EA0-460E78CF4378}" srcOrd="2" destOrd="0" presId="urn:microsoft.com/office/officeart/2005/8/layout/pyramid2"/>
    <dgm:cxn modelId="{E4DF5979-678D-4BEB-A653-1B64CC73707E}" type="presParOf" srcId="{26E9F0BD-D06A-4250-92D0-17C6D4AD993A}" destId="{E2952BA4-2BEB-4817-A803-B970BB0FBA83}" srcOrd="3" destOrd="0" presId="urn:microsoft.com/office/officeart/2005/8/layout/pyramid2"/>
    <dgm:cxn modelId="{AB3C203A-26DE-4EAA-BD9C-D41DF759A62C}" type="presParOf" srcId="{26E9F0BD-D06A-4250-92D0-17C6D4AD993A}" destId="{D55449A6-490B-4C2C-BAF3-1046862847BA}" srcOrd="4" destOrd="0" presId="urn:microsoft.com/office/officeart/2005/8/layout/pyramid2"/>
    <dgm:cxn modelId="{1BD65C91-21A8-4799-939D-A40E9280B2B9}" type="presParOf" srcId="{26E9F0BD-D06A-4250-92D0-17C6D4AD993A}" destId="{D79D2C2E-E595-4F10-8DFD-255F835C54E4}" srcOrd="5" destOrd="0" presId="urn:microsoft.com/office/officeart/2005/8/layout/pyramid2"/>
    <dgm:cxn modelId="{DD8B6269-1FAB-418C-92DD-33556A68405D}" type="presParOf" srcId="{26E9F0BD-D06A-4250-92D0-17C6D4AD993A}" destId="{44F9D767-1664-43DD-B96D-9035B33B2612}" srcOrd="6" destOrd="0" presId="urn:microsoft.com/office/officeart/2005/8/layout/pyramid2"/>
    <dgm:cxn modelId="{74E64717-8C89-4ABC-ACF9-669ACF542867}" type="presParOf" srcId="{26E9F0BD-D06A-4250-92D0-17C6D4AD993A}" destId="{4D464C52-2C87-47D9-8B77-C9F767558E02}" srcOrd="7" destOrd="0" presId="urn:microsoft.com/office/officeart/2005/8/layout/pyramid2"/>
    <dgm:cxn modelId="{BA93765D-C5B2-4FE3-9D2E-11F2A1A942B3}" type="presParOf" srcId="{26E9F0BD-D06A-4250-92D0-17C6D4AD993A}" destId="{8A9031A2-8A01-455D-8B49-A44B46AF7E56}" srcOrd="8" destOrd="0" presId="urn:microsoft.com/office/officeart/2005/8/layout/pyramid2"/>
    <dgm:cxn modelId="{C8F51826-231E-4DB5-B955-1A46B4C184FE}" type="presParOf" srcId="{26E9F0BD-D06A-4250-92D0-17C6D4AD993A}" destId="{B89C3285-33E6-46F3-ADB8-B674837E5BC7}" srcOrd="9" destOrd="0" presId="urn:microsoft.com/office/officeart/2005/8/layout/pyramid2"/>
    <dgm:cxn modelId="{FC86C6A9-FB7A-48E8-8487-5E4BF72C88CB}" type="presParOf" srcId="{26E9F0BD-D06A-4250-92D0-17C6D4AD993A}" destId="{7A8260ED-78D7-4316-90CC-08934C168B8B}" srcOrd="10" destOrd="0" presId="urn:microsoft.com/office/officeart/2005/8/layout/pyramid2"/>
    <dgm:cxn modelId="{B0C121FC-E83F-4820-A7EC-24D461EC96EA}" type="presParOf" srcId="{26E9F0BD-D06A-4250-92D0-17C6D4AD993A}" destId="{9B40C246-6B9B-41AC-9905-918F94F15FC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89EBE-70B4-4356-818E-C2AB4C4A6CBF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4E59F9-BD87-4DEF-A3A3-9114FF822154}">
      <dgm:prSet phldrT="[Text]"/>
      <dgm:spPr/>
      <dgm:t>
        <a:bodyPr/>
        <a:lstStyle/>
        <a:p>
          <a:r>
            <a:rPr lang="en-US"/>
            <a:t>Unique Nature of Discipline</a:t>
          </a:r>
        </a:p>
      </dgm:t>
    </dgm:pt>
    <dgm:pt modelId="{A546D07F-562D-4B52-A605-D06CBB0BA49C}" type="parTrans" cxnId="{78EA996D-CD5B-46BB-A0C7-E7A67290CE71}">
      <dgm:prSet/>
      <dgm:spPr/>
      <dgm:t>
        <a:bodyPr/>
        <a:lstStyle/>
        <a:p>
          <a:endParaRPr lang="en-US"/>
        </a:p>
      </dgm:t>
    </dgm:pt>
    <dgm:pt modelId="{DE88BCD1-0F8E-44F1-98D1-67F2CF35048B}" type="sibTrans" cxnId="{78EA996D-CD5B-46BB-A0C7-E7A67290CE71}">
      <dgm:prSet/>
      <dgm:spPr/>
      <dgm:t>
        <a:bodyPr/>
        <a:lstStyle/>
        <a:p>
          <a:endParaRPr lang="en-US"/>
        </a:p>
      </dgm:t>
    </dgm:pt>
    <dgm:pt modelId="{F1D728C2-F14F-4ACE-A487-2A300794BC45}">
      <dgm:prSet phldrT="[Text]" custT="1"/>
      <dgm:spPr/>
      <dgm:t>
        <a:bodyPr/>
        <a:lstStyle/>
        <a:p>
          <a:r>
            <a:rPr lang="en-US" sz="1400" dirty="0"/>
            <a:t>Real estate is different from other disciplines due to its spatial elements and locational fix </a:t>
          </a:r>
        </a:p>
      </dgm:t>
    </dgm:pt>
    <dgm:pt modelId="{BAF05009-1F6B-404D-81E5-0BB0F281352E}" type="parTrans" cxnId="{33940190-EE28-455E-97BB-D62BB2D483A6}">
      <dgm:prSet/>
      <dgm:spPr/>
      <dgm:t>
        <a:bodyPr/>
        <a:lstStyle/>
        <a:p>
          <a:endParaRPr lang="en-US"/>
        </a:p>
      </dgm:t>
    </dgm:pt>
    <dgm:pt modelId="{2F8D5059-4D30-4378-A76B-BBD7651AA1BF}" type="sibTrans" cxnId="{33940190-EE28-455E-97BB-D62BB2D483A6}">
      <dgm:prSet/>
      <dgm:spPr/>
      <dgm:t>
        <a:bodyPr/>
        <a:lstStyle/>
        <a:p>
          <a:endParaRPr lang="en-US"/>
        </a:p>
      </dgm:t>
    </dgm:pt>
    <dgm:pt modelId="{12A5DA52-427D-49CA-B6A3-B09CAF465C26}">
      <dgm:prSet phldrT="[Text]"/>
      <dgm:spPr/>
      <dgm:t>
        <a:bodyPr/>
        <a:lstStyle/>
        <a:p>
          <a:r>
            <a:rPr lang="en-US"/>
            <a:t>Market Inefficiency</a:t>
          </a:r>
        </a:p>
      </dgm:t>
    </dgm:pt>
    <dgm:pt modelId="{69ACE91C-4C30-4CA9-82B2-F88BFC795374}" type="parTrans" cxnId="{9407B92C-C03C-4E06-B04B-BE904CE9386E}">
      <dgm:prSet/>
      <dgm:spPr/>
      <dgm:t>
        <a:bodyPr/>
        <a:lstStyle/>
        <a:p>
          <a:endParaRPr lang="en-US"/>
        </a:p>
      </dgm:t>
    </dgm:pt>
    <dgm:pt modelId="{CFBA382D-522A-46B2-B1A9-F4CA0738521D}" type="sibTrans" cxnId="{9407B92C-C03C-4E06-B04B-BE904CE9386E}">
      <dgm:prSet/>
      <dgm:spPr/>
      <dgm:t>
        <a:bodyPr/>
        <a:lstStyle/>
        <a:p>
          <a:endParaRPr lang="en-US"/>
        </a:p>
      </dgm:t>
    </dgm:pt>
    <dgm:pt modelId="{9C26C7BC-B4EA-43C6-A50F-605E305539C7}">
      <dgm:prSet phldrT="[Text]" custT="1"/>
      <dgm:spPr/>
      <dgm:t>
        <a:bodyPr/>
        <a:lstStyle/>
        <a:p>
          <a:r>
            <a:rPr lang="en-US" sz="1400" dirty="0"/>
            <a:t>Inefficient in terms of information, high transaction costs, and inelastic supply </a:t>
          </a:r>
        </a:p>
      </dgm:t>
    </dgm:pt>
    <dgm:pt modelId="{72C3A77B-CC49-4D53-A774-E42A37AA1606}" type="parTrans" cxnId="{7FA96429-493D-469F-AE57-4F684CFE63AD}">
      <dgm:prSet/>
      <dgm:spPr/>
      <dgm:t>
        <a:bodyPr/>
        <a:lstStyle/>
        <a:p>
          <a:endParaRPr lang="en-US"/>
        </a:p>
      </dgm:t>
    </dgm:pt>
    <dgm:pt modelId="{A4DA32B0-B09E-48DB-92AF-536F852CD429}" type="sibTrans" cxnId="{7FA96429-493D-469F-AE57-4F684CFE63AD}">
      <dgm:prSet/>
      <dgm:spPr/>
      <dgm:t>
        <a:bodyPr/>
        <a:lstStyle/>
        <a:p>
          <a:endParaRPr lang="en-US"/>
        </a:p>
      </dgm:t>
    </dgm:pt>
    <dgm:pt modelId="{6D8134E1-7693-4498-8890-0D79A94D308F}">
      <dgm:prSet phldrT="[Text]"/>
      <dgm:spPr/>
      <dgm:t>
        <a:bodyPr/>
        <a:lstStyle/>
        <a:p>
          <a:r>
            <a:rPr lang="en-US"/>
            <a:t>Group Decision-Making</a:t>
          </a:r>
        </a:p>
      </dgm:t>
    </dgm:pt>
    <dgm:pt modelId="{BE8BB393-6CE7-4FD2-9A07-13F6D9CC388A}" type="parTrans" cxnId="{8B125AEE-2FFD-48F0-8BCE-0727CB81A439}">
      <dgm:prSet/>
      <dgm:spPr/>
      <dgm:t>
        <a:bodyPr/>
        <a:lstStyle/>
        <a:p>
          <a:endParaRPr lang="en-US"/>
        </a:p>
      </dgm:t>
    </dgm:pt>
    <dgm:pt modelId="{96651C29-D7EF-44B8-82BE-4AD233D0EBD0}" type="sibTrans" cxnId="{8B125AEE-2FFD-48F0-8BCE-0727CB81A439}">
      <dgm:prSet/>
      <dgm:spPr/>
      <dgm:t>
        <a:bodyPr/>
        <a:lstStyle/>
        <a:p>
          <a:endParaRPr lang="en-US"/>
        </a:p>
      </dgm:t>
    </dgm:pt>
    <dgm:pt modelId="{CD34A2A0-A178-44EB-A64C-56AFF2B6B17F}">
      <dgm:prSet phldrT="[Text]" custT="1"/>
      <dgm:spPr/>
      <dgm:t>
        <a:bodyPr/>
        <a:lstStyle/>
        <a:p>
          <a:r>
            <a:rPr lang="en-US" sz="1400" dirty="0"/>
            <a:t>Real estate decisions involve groups which introduces group dynamics and related issues </a:t>
          </a:r>
        </a:p>
      </dgm:t>
    </dgm:pt>
    <dgm:pt modelId="{63B15D83-D77C-4085-993B-F66AC51E6FE4}" type="parTrans" cxnId="{7D676FCB-45D3-4CD4-A2E2-F69FF6E2289C}">
      <dgm:prSet/>
      <dgm:spPr/>
      <dgm:t>
        <a:bodyPr/>
        <a:lstStyle/>
        <a:p>
          <a:endParaRPr lang="en-US"/>
        </a:p>
      </dgm:t>
    </dgm:pt>
    <dgm:pt modelId="{28AE200A-11B7-4F48-879B-FAE1E00C173F}" type="sibTrans" cxnId="{7D676FCB-45D3-4CD4-A2E2-F69FF6E2289C}">
      <dgm:prSet/>
      <dgm:spPr/>
      <dgm:t>
        <a:bodyPr/>
        <a:lstStyle/>
        <a:p>
          <a:endParaRPr lang="en-US"/>
        </a:p>
      </dgm:t>
    </dgm:pt>
    <dgm:pt modelId="{2E98A58B-13C8-49CD-B636-C326438F87EE}">
      <dgm:prSet phldrT="[Text]"/>
      <dgm:spPr/>
      <dgm:t>
        <a:bodyPr/>
        <a:lstStyle/>
        <a:p>
          <a:r>
            <a:rPr lang="en-US"/>
            <a:t>Behavioral Science</a:t>
          </a:r>
        </a:p>
      </dgm:t>
    </dgm:pt>
    <dgm:pt modelId="{D26A9F71-8780-4E83-9F71-B1675BDC98BF}" type="parTrans" cxnId="{2038C84C-8DD5-4FBE-B82F-6A53314EAAAB}">
      <dgm:prSet/>
      <dgm:spPr/>
      <dgm:t>
        <a:bodyPr/>
        <a:lstStyle/>
        <a:p>
          <a:endParaRPr lang="en-US"/>
        </a:p>
      </dgm:t>
    </dgm:pt>
    <dgm:pt modelId="{1253EC93-F2B2-456A-9A92-191B240AD832}" type="sibTrans" cxnId="{2038C84C-8DD5-4FBE-B82F-6A53314EAAAB}">
      <dgm:prSet/>
      <dgm:spPr/>
      <dgm:t>
        <a:bodyPr/>
        <a:lstStyle/>
        <a:p>
          <a:endParaRPr lang="en-US"/>
        </a:p>
      </dgm:t>
    </dgm:pt>
    <dgm:pt modelId="{8793A675-579C-4D88-B8D6-6E40E69532A7}">
      <dgm:prSet phldrT="[Text]" custT="1"/>
      <dgm:spPr/>
      <dgm:t>
        <a:bodyPr/>
        <a:lstStyle/>
        <a:p>
          <a:r>
            <a:rPr lang="en-US" sz="1400"/>
            <a:t>Real estate is a behavioral science in which transactions and actions are negotiated </a:t>
          </a:r>
        </a:p>
      </dgm:t>
    </dgm:pt>
    <dgm:pt modelId="{48CA2ABE-9FDD-4913-8945-279E0FF820C9}" type="parTrans" cxnId="{E7514D67-57A9-4C5F-9307-C43238C63A72}">
      <dgm:prSet/>
      <dgm:spPr/>
      <dgm:t>
        <a:bodyPr/>
        <a:lstStyle/>
        <a:p>
          <a:endParaRPr lang="en-US"/>
        </a:p>
      </dgm:t>
    </dgm:pt>
    <dgm:pt modelId="{7B267419-4495-400E-ACF8-F7B01B7E60B3}" type="sibTrans" cxnId="{E7514D67-57A9-4C5F-9307-C43238C63A72}">
      <dgm:prSet/>
      <dgm:spPr/>
      <dgm:t>
        <a:bodyPr/>
        <a:lstStyle/>
        <a:p>
          <a:endParaRPr lang="en-US"/>
        </a:p>
      </dgm:t>
    </dgm:pt>
    <dgm:pt modelId="{CB6068C8-A7BF-46A5-9928-7EE4CFEEE002}" type="pres">
      <dgm:prSet presAssocID="{FFD89EBE-70B4-4356-818E-C2AB4C4A6CB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0186A54-0AEB-48E9-84D3-FDB552545056}" type="pres">
      <dgm:prSet presAssocID="{FFD89EBE-70B4-4356-818E-C2AB4C4A6CBF}" presName="children" presStyleCnt="0"/>
      <dgm:spPr/>
    </dgm:pt>
    <dgm:pt modelId="{311680CA-8069-431D-83A2-9D93E1BE4D1F}" type="pres">
      <dgm:prSet presAssocID="{FFD89EBE-70B4-4356-818E-C2AB4C4A6CBF}" presName="child1group" presStyleCnt="0"/>
      <dgm:spPr/>
    </dgm:pt>
    <dgm:pt modelId="{2ED468D4-33FC-4138-AB68-52FF62A7A892}" type="pres">
      <dgm:prSet presAssocID="{FFD89EBE-70B4-4356-818E-C2AB4C4A6CBF}" presName="child1" presStyleLbl="bgAcc1" presStyleIdx="0" presStyleCnt="4"/>
      <dgm:spPr/>
    </dgm:pt>
    <dgm:pt modelId="{9FFCF889-D4EF-45CE-B3E4-13BA6B222788}" type="pres">
      <dgm:prSet presAssocID="{FFD89EBE-70B4-4356-818E-C2AB4C4A6CBF}" presName="child1Text" presStyleLbl="bgAcc1" presStyleIdx="0" presStyleCnt="4">
        <dgm:presLayoutVars>
          <dgm:bulletEnabled val="1"/>
        </dgm:presLayoutVars>
      </dgm:prSet>
      <dgm:spPr/>
    </dgm:pt>
    <dgm:pt modelId="{34AAEB63-E542-4EBD-83AA-B1FCF05B95FD}" type="pres">
      <dgm:prSet presAssocID="{FFD89EBE-70B4-4356-818E-C2AB4C4A6CBF}" presName="child2group" presStyleCnt="0"/>
      <dgm:spPr/>
    </dgm:pt>
    <dgm:pt modelId="{07B951C1-07F6-484D-87F2-6301F17D9C4C}" type="pres">
      <dgm:prSet presAssocID="{FFD89EBE-70B4-4356-818E-C2AB4C4A6CBF}" presName="child2" presStyleLbl="bgAcc1" presStyleIdx="1" presStyleCnt="4"/>
      <dgm:spPr/>
    </dgm:pt>
    <dgm:pt modelId="{E060DD9C-5D42-45A3-8257-BB2782478960}" type="pres">
      <dgm:prSet presAssocID="{FFD89EBE-70B4-4356-818E-C2AB4C4A6CBF}" presName="child2Text" presStyleLbl="bgAcc1" presStyleIdx="1" presStyleCnt="4">
        <dgm:presLayoutVars>
          <dgm:bulletEnabled val="1"/>
        </dgm:presLayoutVars>
      </dgm:prSet>
      <dgm:spPr/>
    </dgm:pt>
    <dgm:pt modelId="{0F6831FA-B9A4-4356-9087-D112C9199B08}" type="pres">
      <dgm:prSet presAssocID="{FFD89EBE-70B4-4356-818E-C2AB4C4A6CBF}" presName="child3group" presStyleCnt="0"/>
      <dgm:spPr/>
    </dgm:pt>
    <dgm:pt modelId="{4B4A7D13-1EFB-46DF-AA7C-1D8083A74DB2}" type="pres">
      <dgm:prSet presAssocID="{FFD89EBE-70B4-4356-818E-C2AB4C4A6CBF}" presName="child3" presStyleLbl="bgAcc1" presStyleIdx="2" presStyleCnt="4" custScaleX="115182" custLinFactNeighborX="9381" custLinFactNeighborY="2344"/>
      <dgm:spPr/>
    </dgm:pt>
    <dgm:pt modelId="{F75307C5-0A96-4158-9EA4-8303651753DF}" type="pres">
      <dgm:prSet presAssocID="{FFD89EBE-70B4-4356-818E-C2AB4C4A6CBF}" presName="child3Text" presStyleLbl="bgAcc1" presStyleIdx="2" presStyleCnt="4">
        <dgm:presLayoutVars>
          <dgm:bulletEnabled val="1"/>
        </dgm:presLayoutVars>
      </dgm:prSet>
      <dgm:spPr/>
    </dgm:pt>
    <dgm:pt modelId="{9C6BBC95-6D52-42A6-A7DD-70C80CEF5A36}" type="pres">
      <dgm:prSet presAssocID="{FFD89EBE-70B4-4356-818E-C2AB4C4A6CBF}" presName="child4group" presStyleCnt="0"/>
      <dgm:spPr/>
    </dgm:pt>
    <dgm:pt modelId="{D17F825F-D0FD-453D-9110-464E23DD6248}" type="pres">
      <dgm:prSet presAssocID="{FFD89EBE-70B4-4356-818E-C2AB4C4A6CBF}" presName="child4" presStyleLbl="bgAcc1" presStyleIdx="3" presStyleCnt="4" custScaleX="108224"/>
      <dgm:spPr/>
    </dgm:pt>
    <dgm:pt modelId="{82A20AE5-23E0-4446-B7B4-BC7FA2BDF59E}" type="pres">
      <dgm:prSet presAssocID="{FFD89EBE-70B4-4356-818E-C2AB4C4A6CBF}" presName="child4Text" presStyleLbl="bgAcc1" presStyleIdx="3" presStyleCnt="4">
        <dgm:presLayoutVars>
          <dgm:bulletEnabled val="1"/>
        </dgm:presLayoutVars>
      </dgm:prSet>
      <dgm:spPr/>
    </dgm:pt>
    <dgm:pt modelId="{188BC02E-B22F-4B1C-B61E-012CD79907C8}" type="pres">
      <dgm:prSet presAssocID="{FFD89EBE-70B4-4356-818E-C2AB4C4A6CBF}" presName="childPlaceholder" presStyleCnt="0"/>
      <dgm:spPr/>
    </dgm:pt>
    <dgm:pt modelId="{7EC86FD3-EB1F-4237-BE9E-6B06A3AF9B70}" type="pres">
      <dgm:prSet presAssocID="{FFD89EBE-70B4-4356-818E-C2AB4C4A6CBF}" presName="circle" presStyleCnt="0"/>
      <dgm:spPr/>
    </dgm:pt>
    <dgm:pt modelId="{1708571A-49FA-42C1-B3B7-BC33A09234D4}" type="pres">
      <dgm:prSet presAssocID="{FFD89EBE-70B4-4356-818E-C2AB4C4A6CB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1C990DB-B4EF-454B-AE2C-5427A584EAF3}" type="pres">
      <dgm:prSet presAssocID="{FFD89EBE-70B4-4356-818E-C2AB4C4A6CB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A1EFA99-8D03-4D8F-9E63-F7882F10D3BF}" type="pres">
      <dgm:prSet presAssocID="{FFD89EBE-70B4-4356-818E-C2AB4C4A6CB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A9BDB21-ECCA-41DF-8F60-7298FF2096EB}" type="pres">
      <dgm:prSet presAssocID="{FFD89EBE-70B4-4356-818E-C2AB4C4A6CB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6E11726-FCB9-45E1-AC73-4BCE7E330C88}" type="pres">
      <dgm:prSet presAssocID="{FFD89EBE-70B4-4356-818E-C2AB4C4A6CBF}" presName="quadrantPlaceholder" presStyleCnt="0"/>
      <dgm:spPr/>
    </dgm:pt>
    <dgm:pt modelId="{029EAAFC-0ADE-47BF-8E4D-D079BD0EFB9D}" type="pres">
      <dgm:prSet presAssocID="{FFD89EBE-70B4-4356-818E-C2AB4C4A6CBF}" presName="center1" presStyleLbl="fgShp" presStyleIdx="0" presStyleCnt="2"/>
      <dgm:spPr/>
    </dgm:pt>
    <dgm:pt modelId="{320B7733-D6AF-4794-8473-BCF8D19574F7}" type="pres">
      <dgm:prSet presAssocID="{FFD89EBE-70B4-4356-818E-C2AB4C4A6CBF}" presName="center2" presStyleLbl="fgShp" presStyleIdx="1" presStyleCnt="2"/>
      <dgm:spPr/>
    </dgm:pt>
  </dgm:ptLst>
  <dgm:cxnLst>
    <dgm:cxn modelId="{EB99080C-DAE6-4C1E-BD6B-757880C05C63}" type="presOf" srcId="{6D8134E1-7693-4498-8890-0D79A94D308F}" destId="{CA1EFA99-8D03-4D8F-9E63-F7882F10D3BF}" srcOrd="0" destOrd="0" presId="urn:microsoft.com/office/officeart/2005/8/layout/cycle4#1"/>
    <dgm:cxn modelId="{47925D1D-F4AA-4428-BB7F-F0D1D320AC60}" type="presOf" srcId="{2E98A58B-13C8-49CD-B636-C326438F87EE}" destId="{DA9BDB21-ECCA-41DF-8F60-7298FF2096EB}" srcOrd="0" destOrd="0" presId="urn:microsoft.com/office/officeart/2005/8/layout/cycle4#1"/>
    <dgm:cxn modelId="{7FA96429-493D-469F-AE57-4F684CFE63AD}" srcId="{12A5DA52-427D-49CA-B6A3-B09CAF465C26}" destId="{9C26C7BC-B4EA-43C6-A50F-605E305539C7}" srcOrd="0" destOrd="0" parTransId="{72C3A77B-CC49-4D53-A774-E42A37AA1606}" sibTransId="{A4DA32B0-B09E-48DB-92AF-536F852CD429}"/>
    <dgm:cxn modelId="{B1F38729-E75A-40C9-B310-F1B74A8C01DE}" type="presOf" srcId="{CD34A2A0-A178-44EB-A64C-56AFF2B6B17F}" destId="{F75307C5-0A96-4158-9EA4-8303651753DF}" srcOrd="1" destOrd="0" presId="urn:microsoft.com/office/officeart/2005/8/layout/cycle4#1"/>
    <dgm:cxn modelId="{9407B92C-C03C-4E06-B04B-BE904CE9386E}" srcId="{FFD89EBE-70B4-4356-818E-C2AB4C4A6CBF}" destId="{12A5DA52-427D-49CA-B6A3-B09CAF465C26}" srcOrd="1" destOrd="0" parTransId="{69ACE91C-4C30-4CA9-82B2-F88BFC795374}" sibTransId="{CFBA382D-522A-46B2-B1A9-F4CA0738521D}"/>
    <dgm:cxn modelId="{B02AFD30-A4AE-4D79-B12B-93F7487797A9}" type="presOf" srcId="{12A5DA52-427D-49CA-B6A3-B09CAF465C26}" destId="{A1C990DB-B4EF-454B-AE2C-5427A584EAF3}" srcOrd="0" destOrd="0" presId="urn:microsoft.com/office/officeart/2005/8/layout/cycle4#1"/>
    <dgm:cxn modelId="{2F612746-1C97-4FC2-ADFC-15DBB96FD8A6}" type="presOf" srcId="{F1D728C2-F14F-4ACE-A487-2A300794BC45}" destId="{9FFCF889-D4EF-45CE-B3E4-13BA6B222788}" srcOrd="1" destOrd="0" presId="urn:microsoft.com/office/officeart/2005/8/layout/cycle4#1"/>
    <dgm:cxn modelId="{E7514D67-57A9-4C5F-9307-C43238C63A72}" srcId="{2E98A58B-13C8-49CD-B636-C326438F87EE}" destId="{8793A675-579C-4D88-B8D6-6E40E69532A7}" srcOrd="0" destOrd="0" parTransId="{48CA2ABE-9FDD-4913-8945-279E0FF820C9}" sibTransId="{7B267419-4495-400E-ACF8-F7B01B7E60B3}"/>
    <dgm:cxn modelId="{2038C84C-8DD5-4FBE-B82F-6A53314EAAAB}" srcId="{FFD89EBE-70B4-4356-818E-C2AB4C4A6CBF}" destId="{2E98A58B-13C8-49CD-B636-C326438F87EE}" srcOrd="3" destOrd="0" parTransId="{D26A9F71-8780-4E83-9F71-B1675BDC98BF}" sibTransId="{1253EC93-F2B2-456A-9A92-191B240AD832}"/>
    <dgm:cxn modelId="{78EA996D-CD5B-46BB-A0C7-E7A67290CE71}" srcId="{FFD89EBE-70B4-4356-818E-C2AB4C4A6CBF}" destId="{7B4E59F9-BD87-4DEF-A3A3-9114FF822154}" srcOrd="0" destOrd="0" parTransId="{A546D07F-562D-4B52-A605-D06CBB0BA49C}" sibTransId="{DE88BCD1-0F8E-44F1-98D1-67F2CF35048B}"/>
    <dgm:cxn modelId="{41D22151-AB2C-458F-A1DE-68BFDFE964B1}" type="presOf" srcId="{8793A675-579C-4D88-B8D6-6E40E69532A7}" destId="{D17F825F-D0FD-453D-9110-464E23DD6248}" srcOrd="0" destOrd="0" presId="urn:microsoft.com/office/officeart/2005/8/layout/cycle4#1"/>
    <dgm:cxn modelId="{D81A5878-A9C0-46E4-98A9-0CAA09DD252D}" type="presOf" srcId="{F1D728C2-F14F-4ACE-A487-2A300794BC45}" destId="{2ED468D4-33FC-4138-AB68-52FF62A7A892}" srcOrd="0" destOrd="0" presId="urn:microsoft.com/office/officeart/2005/8/layout/cycle4#1"/>
    <dgm:cxn modelId="{655E9183-0653-42F8-9A2D-2E374A770265}" type="presOf" srcId="{9C26C7BC-B4EA-43C6-A50F-605E305539C7}" destId="{E060DD9C-5D42-45A3-8257-BB2782478960}" srcOrd="1" destOrd="0" presId="urn:microsoft.com/office/officeart/2005/8/layout/cycle4#1"/>
    <dgm:cxn modelId="{33940190-EE28-455E-97BB-D62BB2D483A6}" srcId="{7B4E59F9-BD87-4DEF-A3A3-9114FF822154}" destId="{F1D728C2-F14F-4ACE-A487-2A300794BC45}" srcOrd="0" destOrd="0" parTransId="{BAF05009-1F6B-404D-81E5-0BB0F281352E}" sibTransId="{2F8D5059-4D30-4378-A76B-BBD7651AA1BF}"/>
    <dgm:cxn modelId="{CB861898-7E3A-4CF6-8532-BF79D94EFC51}" type="presOf" srcId="{8793A675-579C-4D88-B8D6-6E40E69532A7}" destId="{82A20AE5-23E0-4446-B7B4-BC7FA2BDF59E}" srcOrd="1" destOrd="0" presId="urn:microsoft.com/office/officeart/2005/8/layout/cycle4#1"/>
    <dgm:cxn modelId="{633972C6-6505-425C-AEC8-809807C473F9}" type="presOf" srcId="{FFD89EBE-70B4-4356-818E-C2AB4C4A6CBF}" destId="{CB6068C8-A7BF-46A5-9928-7EE4CFEEE002}" srcOrd="0" destOrd="0" presId="urn:microsoft.com/office/officeart/2005/8/layout/cycle4#1"/>
    <dgm:cxn modelId="{14EBBCC8-906F-4795-9CEC-8B37004F621B}" type="presOf" srcId="{7B4E59F9-BD87-4DEF-A3A3-9114FF822154}" destId="{1708571A-49FA-42C1-B3B7-BC33A09234D4}" srcOrd="0" destOrd="0" presId="urn:microsoft.com/office/officeart/2005/8/layout/cycle4#1"/>
    <dgm:cxn modelId="{7D676FCB-45D3-4CD4-A2E2-F69FF6E2289C}" srcId="{6D8134E1-7693-4498-8890-0D79A94D308F}" destId="{CD34A2A0-A178-44EB-A64C-56AFF2B6B17F}" srcOrd="0" destOrd="0" parTransId="{63B15D83-D77C-4085-993B-F66AC51E6FE4}" sibTransId="{28AE200A-11B7-4F48-879B-FAE1E00C173F}"/>
    <dgm:cxn modelId="{879495D6-CE35-490B-9711-739E124E4D8B}" type="presOf" srcId="{CD34A2A0-A178-44EB-A64C-56AFF2B6B17F}" destId="{4B4A7D13-1EFB-46DF-AA7C-1D8083A74DB2}" srcOrd="0" destOrd="0" presId="urn:microsoft.com/office/officeart/2005/8/layout/cycle4#1"/>
    <dgm:cxn modelId="{711EF5E5-2A89-420D-B5E5-534EE2DAD780}" type="presOf" srcId="{9C26C7BC-B4EA-43C6-A50F-605E305539C7}" destId="{07B951C1-07F6-484D-87F2-6301F17D9C4C}" srcOrd="0" destOrd="0" presId="urn:microsoft.com/office/officeart/2005/8/layout/cycle4#1"/>
    <dgm:cxn modelId="{8B125AEE-2FFD-48F0-8BCE-0727CB81A439}" srcId="{FFD89EBE-70B4-4356-818E-C2AB4C4A6CBF}" destId="{6D8134E1-7693-4498-8890-0D79A94D308F}" srcOrd="2" destOrd="0" parTransId="{BE8BB393-6CE7-4FD2-9A07-13F6D9CC388A}" sibTransId="{96651C29-D7EF-44B8-82BE-4AD233D0EBD0}"/>
    <dgm:cxn modelId="{57438A75-64A0-48C5-BF00-3CF7E1EAE7BC}" type="presParOf" srcId="{CB6068C8-A7BF-46A5-9928-7EE4CFEEE002}" destId="{60186A54-0AEB-48E9-84D3-FDB552545056}" srcOrd="0" destOrd="0" presId="urn:microsoft.com/office/officeart/2005/8/layout/cycle4#1"/>
    <dgm:cxn modelId="{73101203-A41B-46EF-AC17-B03CB2826EFE}" type="presParOf" srcId="{60186A54-0AEB-48E9-84D3-FDB552545056}" destId="{311680CA-8069-431D-83A2-9D93E1BE4D1F}" srcOrd="0" destOrd="0" presId="urn:microsoft.com/office/officeart/2005/8/layout/cycle4#1"/>
    <dgm:cxn modelId="{5C50CE72-9154-4D59-A141-E35DC4346A5E}" type="presParOf" srcId="{311680CA-8069-431D-83A2-9D93E1BE4D1F}" destId="{2ED468D4-33FC-4138-AB68-52FF62A7A892}" srcOrd="0" destOrd="0" presId="urn:microsoft.com/office/officeart/2005/8/layout/cycle4#1"/>
    <dgm:cxn modelId="{6BD03489-7C7B-499F-92E3-12FF2564F12A}" type="presParOf" srcId="{311680CA-8069-431D-83A2-9D93E1BE4D1F}" destId="{9FFCF889-D4EF-45CE-B3E4-13BA6B222788}" srcOrd="1" destOrd="0" presId="urn:microsoft.com/office/officeart/2005/8/layout/cycle4#1"/>
    <dgm:cxn modelId="{51B3EC29-E71E-4994-8132-CD774CF5C08F}" type="presParOf" srcId="{60186A54-0AEB-48E9-84D3-FDB552545056}" destId="{34AAEB63-E542-4EBD-83AA-B1FCF05B95FD}" srcOrd="1" destOrd="0" presId="urn:microsoft.com/office/officeart/2005/8/layout/cycle4#1"/>
    <dgm:cxn modelId="{4FF19C73-AA1D-48C5-B280-EAB4329B9721}" type="presParOf" srcId="{34AAEB63-E542-4EBD-83AA-B1FCF05B95FD}" destId="{07B951C1-07F6-484D-87F2-6301F17D9C4C}" srcOrd="0" destOrd="0" presId="urn:microsoft.com/office/officeart/2005/8/layout/cycle4#1"/>
    <dgm:cxn modelId="{0A743FB6-AD0D-4241-BC69-CABDADDAAB0C}" type="presParOf" srcId="{34AAEB63-E542-4EBD-83AA-B1FCF05B95FD}" destId="{E060DD9C-5D42-45A3-8257-BB2782478960}" srcOrd="1" destOrd="0" presId="urn:microsoft.com/office/officeart/2005/8/layout/cycle4#1"/>
    <dgm:cxn modelId="{5E17AAD4-AEC5-4EA7-964C-823FEF412561}" type="presParOf" srcId="{60186A54-0AEB-48E9-84D3-FDB552545056}" destId="{0F6831FA-B9A4-4356-9087-D112C9199B08}" srcOrd="2" destOrd="0" presId="urn:microsoft.com/office/officeart/2005/8/layout/cycle4#1"/>
    <dgm:cxn modelId="{B11BA50F-35E2-4C4E-B036-6EDF704553AD}" type="presParOf" srcId="{0F6831FA-B9A4-4356-9087-D112C9199B08}" destId="{4B4A7D13-1EFB-46DF-AA7C-1D8083A74DB2}" srcOrd="0" destOrd="0" presId="urn:microsoft.com/office/officeart/2005/8/layout/cycle4#1"/>
    <dgm:cxn modelId="{4083AF44-FB49-49FB-9B42-F718BC67CDF6}" type="presParOf" srcId="{0F6831FA-B9A4-4356-9087-D112C9199B08}" destId="{F75307C5-0A96-4158-9EA4-8303651753DF}" srcOrd="1" destOrd="0" presId="urn:microsoft.com/office/officeart/2005/8/layout/cycle4#1"/>
    <dgm:cxn modelId="{87B10A0D-D981-470E-A565-DD1482FF0B56}" type="presParOf" srcId="{60186A54-0AEB-48E9-84D3-FDB552545056}" destId="{9C6BBC95-6D52-42A6-A7DD-70C80CEF5A36}" srcOrd="3" destOrd="0" presId="urn:microsoft.com/office/officeart/2005/8/layout/cycle4#1"/>
    <dgm:cxn modelId="{F6264ADA-BB65-4071-9E5E-D6E083E18BF7}" type="presParOf" srcId="{9C6BBC95-6D52-42A6-A7DD-70C80CEF5A36}" destId="{D17F825F-D0FD-453D-9110-464E23DD6248}" srcOrd="0" destOrd="0" presId="urn:microsoft.com/office/officeart/2005/8/layout/cycle4#1"/>
    <dgm:cxn modelId="{53E64F46-A450-4BE7-A094-068DE46B2E80}" type="presParOf" srcId="{9C6BBC95-6D52-42A6-A7DD-70C80CEF5A36}" destId="{82A20AE5-23E0-4446-B7B4-BC7FA2BDF59E}" srcOrd="1" destOrd="0" presId="urn:microsoft.com/office/officeart/2005/8/layout/cycle4#1"/>
    <dgm:cxn modelId="{3C3C68DF-62EB-4C06-8004-82B8F9B3F01D}" type="presParOf" srcId="{60186A54-0AEB-48E9-84D3-FDB552545056}" destId="{188BC02E-B22F-4B1C-B61E-012CD79907C8}" srcOrd="4" destOrd="0" presId="urn:microsoft.com/office/officeart/2005/8/layout/cycle4#1"/>
    <dgm:cxn modelId="{05781F3E-66B7-4A74-B04F-9C0935D99959}" type="presParOf" srcId="{CB6068C8-A7BF-46A5-9928-7EE4CFEEE002}" destId="{7EC86FD3-EB1F-4237-BE9E-6B06A3AF9B70}" srcOrd="1" destOrd="0" presId="urn:microsoft.com/office/officeart/2005/8/layout/cycle4#1"/>
    <dgm:cxn modelId="{D5F7CC7A-357A-4AFD-A2A1-509FB761BFCE}" type="presParOf" srcId="{7EC86FD3-EB1F-4237-BE9E-6B06A3AF9B70}" destId="{1708571A-49FA-42C1-B3B7-BC33A09234D4}" srcOrd="0" destOrd="0" presId="urn:microsoft.com/office/officeart/2005/8/layout/cycle4#1"/>
    <dgm:cxn modelId="{28C67BCB-E4FC-41BC-90DF-5B713F1E9F74}" type="presParOf" srcId="{7EC86FD3-EB1F-4237-BE9E-6B06A3AF9B70}" destId="{A1C990DB-B4EF-454B-AE2C-5427A584EAF3}" srcOrd="1" destOrd="0" presId="urn:microsoft.com/office/officeart/2005/8/layout/cycle4#1"/>
    <dgm:cxn modelId="{55A4A521-A2E8-4813-A301-A1E89BD6E866}" type="presParOf" srcId="{7EC86FD3-EB1F-4237-BE9E-6B06A3AF9B70}" destId="{CA1EFA99-8D03-4D8F-9E63-F7882F10D3BF}" srcOrd="2" destOrd="0" presId="urn:microsoft.com/office/officeart/2005/8/layout/cycle4#1"/>
    <dgm:cxn modelId="{C637F6FA-578F-4F42-B813-2EDAEC974A16}" type="presParOf" srcId="{7EC86FD3-EB1F-4237-BE9E-6B06A3AF9B70}" destId="{DA9BDB21-ECCA-41DF-8F60-7298FF2096EB}" srcOrd="3" destOrd="0" presId="urn:microsoft.com/office/officeart/2005/8/layout/cycle4#1"/>
    <dgm:cxn modelId="{2757942B-35A0-4F0F-8AF9-83C22BEC0220}" type="presParOf" srcId="{7EC86FD3-EB1F-4237-BE9E-6B06A3AF9B70}" destId="{56E11726-FCB9-45E1-AC73-4BCE7E330C88}" srcOrd="4" destOrd="0" presId="urn:microsoft.com/office/officeart/2005/8/layout/cycle4#1"/>
    <dgm:cxn modelId="{78B35577-61D4-4553-A6B8-4FF2E0107428}" type="presParOf" srcId="{CB6068C8-A7BF-46A5-9928-7EE4CFEEE002}" destId="{029EAAFC-0ADE-47BF-8E4D-D079BD0EFB9D}" srcOrd="2" destOrd="0" presId="urn:microsoft.com/office/officeart/2005/8/layout/cycle4#1"/>
    <dgm:cxn modelId="{D17CF070-7283-40C1-942D-D6BA89C43D18}" type="presParOf" srcId="{CB6068C8-A7BF-46A5-9928-7EE4CFEEE002}" destId="{320B7733-D6AF-4794-8473-BCF8D19574F7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D56ED-E4CE-476F-8B2C-2144313A496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271702-EA15-4167-8CCD-0DBE1FD2D807}">
      <dgm:prSet phldrT="[Text]" custT="1"/>
      <dgm:spPr/>
      <dgm:t>
        <a:bodyPr/>
        <a:lstStyle/>
        <a:p>
          <a:r>
            <a:rPr lang="en-US" sz="1600"/>
            <a:t>Information &amp; Analysis</a:t>
          </a:r>
        </a:p>
      </dgm:t>
    </dgm:pt>
    <dgm:pt modelId="{849AFB8A-5F94-4F3D-B126-FBEA83949AA6}" type="parTrans" cxnId="{B18BCC5F-7CEC-424A-8C2C-CC35AEA2185C}">
      <dgm:prSet/>
      <dgm:spPr/>
      <dgm:t>
        <a:bodyPr/>
        <a:lstStyle/>
        <a:p>
          <a:endParaRPr lang="en-US"/>
        </a:p>
      </dgm:t>
    </dgm:pt>
    <dgm:pt modelId="{B2554726-BA68-4CF6-94C7-F98674E8DF7B}" type="sibTrans" cxnId="{B18BCC5F-7CEC-424A-8C2C-CC35AEA2185C}">
      <dgm:prSet/>
      <dgm:spPr/>
      <dgm:t>
        <a:bodyPr/>
        <a:lstStyle/>
        <a:p>
          <a:endParaRPr lang="en-US"/>
        </a:p>
      </dgm:t>
    </dgm:pt>
    <dgm:pt modelId="{D7D83468-53AA-4B64-8A83-E3D048593C4F}">
      <dgm:prSet phldrT="[Text]" custT="1"/>
      <dgm:spPr/>
      <dgm:t>
        <a:bodyPr/>
        <a:lstStyle/>
        <a:p>
          <a:pPr algn="r"/>
          <a:r>
            <a:rPr lang="en-US" sz="1600"/>
            <a:t>Unforeseen Changes</a:t>
          </a:r>
        </a:p>
      </dgm:t>
    </dgm:pt>
    <dgm:pt modelId="{B4218548-3E34-4F0F-AD3D-B764C57F211B}" type="parTrans" cxnId="{7B61196D-1F27-451A-9E96-5C107E00DED1}">
      <dgm:prSet/>
      <dgm:spPr/>
      <dgm:t>
        <a:bodyPr/>
        <a:lstStyle/>
        <a:p>
          <a:endParaRPr lang="en-US"/>
        </a:p>
      </dgm:t>
    </dgm:pt>
    <dgm:pt modelId="{D96641F6-1DAE-4275-8BB8-1433C9D1AFDF}" type="sibTrans" cxnId="{7B61196D-1F27-451A-9E96-5C107E00DED1}">
      <dgm:prSet/>
      <dgm:spPr/>
      <dgm:t>
        <a:bodyPr/>
        <a:lstStyle/>
        <a:p>
          <a:endParaRPr lang="en-US"/>
        </a:p>
      </dgm:t>
    </dgm:pt>
    <dgm:pt modelId="{BD43372F-C3A9-4F6A-B0C2-26248EB7E679}">
      <dgm:prSet phldrT="[Text]"/>
      <dgm:spPr/>
      <dgm:t>
        <a:bodyPr/>
        <a:lstStyle/>
        <a:p>
          <a:r>
            <a:rPr lang="en-US"/>
            <a:t>Changes in Real Estate Law</a:t>
          </a:r>
        </a:p>
      </dgm:t>
    </dgm:pt>
    <dgm:pt modelId="{5DB28C42-D57C-44A4-BDB6-054D3A2A368D}" type="parTrans" cxnId="{E03F2F6F-8897-4E23-BE42-BA8508D77F65}">
      <dgm:prSet/>
      <dgm:spPr/>
      <dgm:t>
        <a:bodyPr/>
        <a:lstStyle/>
        <a:p>
          <a:endParaRPr lang="en-US"/>
        </a:p>
      </dgm:t>
    </dgm:pt>
    <dgm:pt modelId="{9745742C-B314-4A95-88C4-BA67EFBF08D5}" type="sibTrans" cxnId="{E03F2F6F-8897-4E23-BE42-BA8508D77F65}">
      <dgm:prSet/>
      <dgm:spPr/>
      <dgm:t>
        <a:bodyPr/>
        <a:lstStyle/>
        <a:p>
          <a:endParaRPr lang="en-US"/>
        </a:p>
      </dgm:t>
    </dgm:pt>
    <dgm:pt modelId="{B0C2FAB2-A787-480D-BD54-8BFD1EC40B1C}">
      <dgm:prSet phldrT="[Text]"/>
      <dgm:spPr/>
      <dgm:t>
        <a:bodyPr/>
        <a:lstStyle/>
        <a:p>
          <a:r>
            <a:rPr lang="en-US"/>
            <a:t>Inaccurate Data</a:t>
          </a:r>
        </a:p>
      </dgm:t>
    </dgm:pt>
    <dgm:pt modelId="{AEA566C6-A4FC-478F-A24A-0EAF7B81A99A}" type="parTrans" cxnId="{67844DC0-DC6C-4D46-A16F-C43787767B5D}">
      <dgm:prSet/>
      <dgm:spPr/>
      <dgm:t>
        <a:bodyPr/>
        <a:lstStyle/>
        <a:p>
          <a:endParaRPr lang="en-US"/>
        </a:p>
      </dgm:t>
    </dgm:pt>
    <dgm:pt modelId="{3F53ABE2-9637-4B7A-ABAF-4AAEE2C79445}" type="sibTrans" cxnId="{67844DC0-DC6C-4D46-A16F-C43787767B5D}">
      <dgm:prSet/>
      <dgm:spPr/>
      <dgm:t>
        <a:bodyPr/>
        <a:lstStyle/>
        <a:p>
          <a:endParaRPr lang="en-US"/>
        </a:p>
      </dgm:t>
    </dgm:pt>
    <dgm:pt modelId="{0B0A192F-D654-4522-AEA3-C77357A90297}">
      <dgm:prSet phldrT="[Text]"/>
      <dgm:spPr/>
      <dgm:t>
        <a:bodyPr/>
        <a:lstStyle/>
        <a:p>
          <a:r>
            <a:rPr lang="en-US"/>
            <a:t>Inadequate Information</a:t>
          </a:r>
        </a:p>
      </dgm:t>
    </dgm:pt>
    <dgm:pt modelId="{D6F1C9CD-8B19-4B36-8D84-A1EDD85A540B}" type="parTrans" cxnId="{6C2D2159-E38B-46E7-A852-BCB582A5E9A0}">
      <dgm:prSet/>
      <dgm:spPr/>
      <dgm:t>
        <a:bodyPr/>
        <a:lstStyle/>
        <a:p>
          <a:endParaRPr lang="en-US"/>
        </a:p>
      </dgm:t>
    </dgm:pt>
    <dgm:pt modelId="{1024A294-EFA1-4CED-A909-4A95A707067A}" type="sibTrans" cxnId="{6C2D2159-E38B-46E7-A852-BCB582A5E9A0}">
      <dgm:prSet/>
      <dgm:spPr/>
      <dgm:t>
        <a:bodyPr/>
        <a:lstStyle/>
        <a:p>
          <a:endParaRPr lang="en-US"/>
        </a:p>
      </dgm:t>
    </dgm:pt>
    <dgm:pt modelId="{DA002BE5-4606-4FB3-8C3F-083F23B040DF}">
      <dgm:prSet phldrT="[Text]"/>
      <dgm:spPr/>
      <dgm:t>
        <a:bodyPr/>
        <a:lstStyle/>
        <a:p>
          <a:r>
            <a:rPr lang="en-US"/>
            <a:t>Invalid or Unreliable Predictive Models</a:t>
          </a:r>
        </a:p>
      </dgm:t>
    </dgm:pt>
    <dgm:pt modelId="{24A14E86-C3F2-4CEF-B2DD-529D86960772}" type="parTrans" cxnId="{F7B9C4AC-DB8C-4809-888F-D63E12F7E2CC}">
      <dgm:prSet/>
      <dgm:spPr/>
      <dgm:t>
        <a:bodyPr/>
        <a:lstStyle/>
        <a:p>
          <a:endParaRPr lang="en-US"/>
        </a:p>
      </dgm:t>
    </dgm:pt>
    <dgm:pt modelId="{661C6B0B-1FC3-41E6-9AE9-EE1E255C04FE}" type="sibTrans" cxnId="{F7B9C4AC-DB8C-4809-888F-D63E12F7E2CC}">
      <dgm:prSet/>
      <dgm:spPr/>
      <dgm:t>
        <a:bodyPr/>
        <a:lstStyle/>
        <a:p>
          <a:endParaRPr lang="en-US"/>
        </a:p>
      </dgm:t>
    </dgm:pt>
    <dgm:pt modelId="{895C5EA4-449B-4A78-A9C3-39494D16AFB1}">
      <dgm:prSet phldrT="[Text]"/>
      <dgm:spPr/>
      <dgm:t>
        <a:bodyPr/>
        <a:lstStyle/>
        <a:p>
          <a:r>
            <a:rPr lang="en-US"/>
            <a:t>Other Regulatory Changes</a:t>
          </a:r>
        </a:p>
      </dgm:t>
    </dgm:pt>
    <dgm:pt modelId="{1A7AFF52-5321-4FDA-8D08-D844F0A82BD3}" type="parTrans" cxnId="{FE26A013-F8D7-4D70-9A1B-0D5E3A411F91}">
      <dgm:prSet/>
      <dgm:spPr/>
      <dgm:t>
        <a:bodyPr/>
        <a:lstStyle/>
        <a:p>
          <a:endParaRPr lang="en-US"/>
        </a:p>
      </dgm:t>
    </dgm:pt>
    <dgm:pt modelId="{1E2FC1F0-B7F3-4126-B9C2-84CB513A6F57}" type="sibTrans" cxnId="{FE26A013-F8D7-4D70-9A1B-0D5E3A411F91}">
      <dgm:prSet/>
      <dgm:spPr/>
      <dgm:t>
        <a:bodyPr/>
        <a:lstStyle/>
        <a:p>
          <a:endParaRPr lang="en-US"/>
        </a:p>
      </dgm:t>
    </dgm:pt>
    <dgm:pt modelId="{320DB737-C7DB-427F-A2CC-387335C99E5D}">
      <dgm:prSet phldrT="[Text]"/>
      <dgm:spPr/>
      <dgm:t>
        <a:bodyPr/>
        <a:lstStyle/>
        <a:p>
          <a:r>
            <a:rPr lang="en-US"/>
            <a:t>Changes in Competitive Environment</a:t>
          </a:r>
        </a:p>
      </dgm:t>
    </dgm:pt>
    <dgm:pt modelId="{5B269114-5AA9-47A9-90A4-0EA583067557}" type="parTrans" cxnId="{AFD1A515-71A1-40C5-9B43-B0E9C4823686}">
      <dgm:prSet/>
      <dgm:spPr/>
      <dgm:t>
        <a:bodyPr/>
        <a:lstStyle/>
        <a:p>
          <a:endParaRPr lang="en-US"/>
        </a:p>
      </dgm:t>
    </dgm:pt>
    <dgm:pt modelId="{49DDD037-C92D-471F-B422-09A1AF04A115}" type="sibTrans" cxnId="{AFD1A515-71A1-40C5-9B43-B0E9C4823686}">
      <dgm:prSet/>
      <dgm:spPr/>
      <dgm:t>
        <a:bodyPr/>
        <a:lstStyle/>
        <a:p>
          <a:endParaRPr lang="en-US"/>
        </a:p>
      </dgm:t>
    </dgm:pt>
    <dgm:pt modelId="{4947A3D3-2B6D-4D6C-88BA-0CE27FF82C96}">
      <dgm:prSet phldrT="[Text]"/>
      <dgm:spPr/>
      <dgm:t>
        <a:bodyPr/>
        <a:lstStyle/>
        <a:p>
          <a:r>
            <a:rPr lang="en-US"/>
            <a:t>Other Changes</a:t>
          </a:r>
        </a:p>
      </dgm:t>
    </dgm:pt>
    <dgm:pt modelId="{BEC38827-F71E-4F9C-8468-13BD49F082FD}" type="parTrans" cxnId="{A327DB1F-D295-4356-8E96-EE5C7E3B00B8}">
      <dgm:prSet/>
      <dgm:spPr/>
      <dgm:t>
        <a:bodyPr/>
        <a:lstStyle/>
        <a:p>
          <a:endParaRPr lang="en-US"/>
        </a:p>
      </dgm:t>
    </dgm:pt>
    <dgm:pt modelId="{C583B2E4-2161-4B55-AB10-EB4994CE5953}" type="sibTrans" cxnId="{A327DB1F-D295-4356-8E96-EE5C7E3B00B8}">
      <dgm:prSet/>
      <dgm:spPr/>
      <dgm:t>
        <a:bodyPr/>
        <a:lstStyle/>
        <a:p>
          <a:endParaRPr lang="en-US"/>
        </a:p>
      </dgm:t>
    </dgm:pt>
    <dgm:pt modelId="{7AE9CD44-D17E-4630-950B-0904049A2A43}">
      <dgm:prSet phldrT="[Text]"/>
      <dgm:spPr/>
      <dgm:t>
        <a:bodyPr/>
        <a:lstStyle/>
        <a:p>
          <a:r>
            <a:rPr lang="en-US"/>
            <a:t>Lack of Understanding of Market Fundamentals</a:t>
          </a:r>
        </a:p>
      </dgm:t>
    </dgm:pt>
    <dgm:pt modelId="{885A9F4C-3C68-4479-9A07-6269024D26CD}" type="parTrans" cxnId="{67780495-4654-405A-8908-79CBE9A463EA}">
      <dgm:prSet/>
      <dgm:spPr/>
      <dgm:t>
        <a:bodyPr/>
        <a:lstStyle/>
        <a:p>
          <a:endParaRPr lang="en-US"/>
        </a:p>
      </dgm:t>
    </dgm:pt>
    <dgm:pt modelId="{B4A2F107-1F64-4456-856C-D6BA89C3ADC7}" type="sibTrans" cxnId="{67780495-4654-405A-8908-79CBE9A463EA}">
      <dgm:prSet/>
      <dgm:spPr/>
      <dgm:t>
        <a:bodyPr/>
        <a:lstStyle/>
        <a:p>
          <a:endParaRPr lang="en-US"/>
        </a:p>
      </dgm:t>
    </dgm:pt>
    <dgm:pt modelId="{89D76588-F8AD-4444-A238-A13A0BAC1874}" type="pres">
      <dgm:prSet presAssocID="{14FD56ED-E4CE-476F-8B2C-2144313A496C}" presName="Name0" presStyleCnt="0">
        <dgm:presLayoutVars>
          <dgm:dir/>
          <dgm:animLvl val="lvl"/>
          <dgm:resizeHandles/>
        </dgm:presLayoutVars>
      </dgm:prSet>
      <dgm:spPr/>
    </dgm:pt>
    <dgm:pt modelId="{24E7D93D-7A52-4F5C-A8BB-6D232C810564}" type="pres">
      <dgm:prSet presAssocID="{8E271702-EA15-4167-8CCD-0DBE1FD2D807}" presName="linNode" presStyleCnt="0"/>
      <dgm:spPr/>
    </dgm:pt>
    <dgm:pt modelId="{3F8F7701-282C-4633-AE8E-2D398E4A5E6E}" type="pres">
      <dgm:prSet presAssocID="{8E271702-EA15-4167-8CCD-0DBE1FD2D807}" presName="parentShp" presStyleLbl="node1" presStyleIdx="0" presStyleCnt="2" custScaleX="76950" custLinFactNeighborX="-2020" custLinFactNeighborY="-26">
        <dgm:presLayoutVars>
          <dgm:bulletEnabled val="1"/>
        </dgm:presLayoutVars>
      </dgm:prSet>
      <dgm:spPr/>
    </dgm:pt>
    <dgm:pt modelId="{E9FBCF2F-D6BB-4513-B7C1-25F048B5CCD2}" type="pres">
      <dgm:prSet presAssocID="{8E271702-EA15-4167-8CCD-0DBE1FD2D807}" presName="childShp" presStyleLbl="bgAccFollowNode1" presStyleIdx="0" presStyleCnt="2">
        <dgm:presLayoutVars>
          <dgm:bulletEnabled val="1"/>
        </dgm:presLayoutVars>
      </dgm:prSet>
      <dgm:spPr/>
    </dgm:pt>
    <dgm:pt modelId="{39EC0A90-0E03-47C2-9105-A57046EEAFE1}" type="pres">
      <dgm:prSet presAssocID="{B2554726-BA68-4CF6-94C7-F98674E8DF7B}" presName="spacing" presStyleCnt="0"/>
      <dgm:spPr/>
    </dgm:pt>
    <dgm:pt modelId="{8463D912-F88F-420A-BF12-C184C9EF1715}" type="pres">
      <dgm:prSet presAssocID="{D7D83468-53AA-4B64-8A83-E3D048593C4F}" presName="linNode" presStyleCnt="0"/>
      <dgm:spPr/>
    </dgm:pt>
    <dgm:pt modelId="{3A944EE5-AFE6-4672-9348-056E543F00A6}" type="pres">
      <dgm:prSet presAssocID="{D7D83468-53AA-4B64-8A83-E3D048593C4F}" presName="parentShp" presStyleLbl="node1" presStyleIdx="1" presStyleCnt="2" custScaleX="76950" custLinFactNeighborY="-10821">
        <dgm:presLayoutVars>
          <dgm:bulletEnabled val="1"/>
        </dgm:presLayoutVars>
      </dgm:prSet>
      <dgm:spPr/>
    </dgm:pt>
    <dgm:pt modelId="{026F6CE5-4979-4CC6-88BC-BB777E210C88}" type="pres">
      <dgm:prSet presAssocID="{D7D83468-53AA-4B64-8A83-E3D048593C4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D65F6C0A-8B02-4028-B9D4-D48B589B9B53}" type="presOf" srcId="{8E271702-EA15-4167-8CCD-0DBE1FD2D807}" destId="{3F8F7701-282C-4633-AE8E-2D398E4A5E6E}" srcOrd="0" destOrd="0" presId="urn:microsoft.com/office/officeart/2005/8/layout/vList6"/>
    <dgm:cxn modelId="{FE26A013-F8D7-4D70-9A1B-0D5E3A411F91}" srcId="{D7D83468-53AA-4B64-8A83-E3D048593C4F}" destId="{895C5EA4-449B-4A78-A9C3-39494D16AFB1}" srcOrd="1" destOrd="0" parTransId="{1A7AFF52-5321-4FDA-8D08-D844F0A82BD3}" sibTransId="{1E2FC1F0-B7F3-4126-B9C2-84CB513A6F57}"/>
    <dgm:cxn modelId="{AFD1A515-71A1-40C5-9B43-B0E9C4823686}" srcId="{D7D83468-53AA-4B64-8A83-E3D048593C4F}" destId="{320DB737-C7DB-427F-A2CC-387335C99E5D}" srcOrd="2" destOrd="0" parTransId="{5B269114-5AA9-47A9-90A4-0EA583067557}" sibTransId="{49DDD037-C92D-471F-B422-09A1AF04A115}"/>
    <dgm:cxn modelId="{08181416-FE65-4976-AFBF-A868E5B4D438}" type="presOf" srcId="{0B0A192F-D654-4522-AEA3-C77357A90297}" destId="{E9FBCF2F-D6BB-4513-B7C1-25F048B5CCD2}" srcOrd="0" destOrd="1" presId="urn:microsoft.com/office/officeart/2005/8/layout/vList6"/>
    <dgm:cxn modelId="{63B12316-95FB-4F17-868F-8DF88B3F2734}" type="presOf" srcId="{7AE9CD44-D17E-4630-950B-0904049A2A43}" destId="{E9FBCF2F-D6BB-4513-B7C1-25F048B5CCD2}" srcOrd="0" destOrd="3" presId="urn:microsoft.com/office/officeart/2005/8/layout/vList6"/>
    <dgm:cxn modelId="{A327DB1F-D295-4356-8E96-EE5C7E3B00B8}" srcId="{D7D83468-53AA-4B64-8A83-E3D048593C4F}" destId="{4947A3D3-2B6D-4D6C-88BA-0CE27FF82C96}" srcOrd="3" destOrd="0" parTransId="{BEC38827-F71E-4F9C-8468-13BD49F082FD}" sibTransId="{C583B2E4-2161-4B55-AB10-EB4994CE5953}"/>
    <dgm:cxn modelId="{B18BCC5F-7CEC-424A-8C2C-CC35AEA2185C}" srcId="{14FD56ED-E4CE-476F-8B2C-2144313A496C}" destId="{8E271702-EA15-4167-8CCD-0DBE1FD2D807}" srcOrd="0" destOrd="0" parTransId="{849AFB8A-5F94-4F3D-B126-FBEA83949AA6}" sibTransId="{B2554726-BA68-4CF6-94C7-F98674E8DF7B}"/>
    <dgm:cxn modelId="{A1095F60-7F19-45F7-A44C-957066B4C59E}" type="presOf" srcId="{320DB737-C7DB-427F-A2CC-387335C99E5D}" destId="{026F6CE5-4979-4CC6-88BC-BB777E210C88}" srcOrd="0" destOrd="2" presId="urn:microsoft.com/office/officeart/2005/8/layout/vList6"/>
    <dgm:cxn modelId="{790D0B48-DFF9-4CC3-82E3-53F9CE7AA9A7}" type="presOf" srcId="{BD43372F-C3A9-4F6A-B0C2-26248EB7E679}" destId="{026F6CE5-4979-4CC6-88BC-BB777E210C88}" srcOrd="0" destOrd="0" presId="urn:microsoft.com/office/officeart/2005/8/layout/vList6"/>
    <dgm:cxn modelId="{7B61196D-1F27-451A-9E96-5C107E00DED1}" srcId="{14FD56ED-E4CE-476F-8B2C-2144313A496C}" destId="{D7D83468-53AA-4B64-8A83-E3D048593C4F}" srcOrd="1" destOrd="0" parTransId="{B4218548-3E34-4F0F-AD3D-B764C57F211B}" sibTransId="{D96641F6-1DAE-4275-8BB8-1433C9D1AFDF}"/>
    <dgm:cxn modelId="{A665B16D-6924-44BC-A6E1-3E0825EB0F80}" type="presOf" srcId="{B0C2FAB2-A787-480D-BD54-8BFD1EC40B1C}" destId="{E9FBCF2F-D6BB-4513-B7C1-25F048B5CCD2}" srcOrd="0" destOrd="0" presId="urn:microsoft.com/office/officeart/2005/8/layout/vList6"/>
    <dgm:cxn modelId="{E03F2F6F-8897-4E23-BE42-BA8508D77F65}" srcId="{D7D83468-53AA-4B64-8A83-E3D048593C4F}" destId="{BD43372F-C3A9-4F6A-B0C2-26248EB7E679}" srcOrd="0" destOrd="0" parTransId="{5DB28C42-D57C-44A4-BDB6-054D3A2A368D}" sibTransId="{9745742C-B314-4A95-88C4-BA67EFBF08D5}"/>
    <dgm:cxn modelId="{6C2D2159-E38B-46E7-A852-BCB582A5E9A0}" srcId="{8E271702-EA15-4167-8CCD-0DBE1FD2D807}" destId="{0B0A192F-D654-4522-AEA3-C77357A90297}" srcOrd="1" destOrd="0" parTransId="{D6F1C9CD-8B19-4B36-8D84-A1EDD85A540B}" sibTransId="{1024A294-EFA1-4CED-A909-4A95A707067A}"/>
    <dgm:cxn modelId="{0853648F-D1B3-49B7-A714-17EF998621F2}" type="presOf" srcId="{DA002BE5-4606-4FB3-8C3F-083F23B040DF}" destId="{E9FBCF2F-D6BB-4513-B7C1-25F048B5CCD2}" srcOrd="0" destOrd="2" presId="urn:microsoft.com/office/officeart/2005/8/layout/vList6"/>
    <dgm:cxn modelId="{67780495-4654-405A-8908-79CBE9A463EA}" srcId="{8E271702-EA15-4167-8CCD-0DBE1FD2D807}" destId="{7AE9CD44-D17E-4630-950B-0904049A2A43}" srcOrd="3" destOrd="0" parTransId="{885A9F4C-3C68-4479-9A07-6269024D26CD}" sibTransId="{B4A2F107-1F64-4456-856C-D6BA89C3ADC7}"/>
    <dgm:cxn modelId="{01CAA29F-74C3-4A8B-A53C-9A9086A1DEA8}" type="presOf" srcId="{14FD56ED-E4CE-476F-8B2C-2144313A496C}" destId="{89D76588-F8AD-4444-A238-A13A0BAC1874}" srcOrd="0" destOrd="0" presId="urn:microsoft.com/office/officeart/2005/8/layout/vList6"/>
    <dgm:cxn modelId="{F7B9C4AC-DB8C-4809-888F-D63E12F7E2CC}" srcId="{8E271702-EA15-4167-8CCD-0DBE1FD2D807}" destId="{DA002BE5-4606-4FB3-8C3F-083F23B040DF}" srcOrd="2" destOrd="0" parTransId="{24A14E86-C3F2-4CEF-B2DD-529D86960772}" sibTransId="{661C6B0B-1FC3-41E6-9AE9-EE1E255C04FE}"/>
    <dgm:cxn modelId="{67844DC0-DC6C-4D46-A16F-C43787767B5D}" srcId="{8E271702-EA15-4167-8CCD-0DBE1FD2D807}" destId="{B0C2FAB2-A787-480D-BD54-8BFD1EC40B1C}" srcOrd="0" destOrd="0" parTransId="{AEA566C6-A4FC-478F-A24A-0EAF7B81A99A}" sibTransId="{3F53ABE2-9637-4B7A-ABAF-4AAEE2C79445}"/>
    <dgm:cxn modelId="{EDB245D6-9988-4C48-A134-E20CF88D8621}" type="presOf" srcId="{D7D83468-53AA-4B64-8A83-E3D048593C4F}" destId="{3A944EE5-AFE6-4672-9348-056E543F00A6}" srcOrd="0" destOrd="0" presId="urn:microsoft.com/office/officeart/2005/8/layout/vList6"/>
    <dgm:cxn modelId="{C9A3A8DF-E621-4A90-BF96-25F8D0AD22DB}" type="presOf" srcId="{895C5EA4-449B-4A78-A9C3-39494D16AFB1}" destId="{026F6CE5-4979-4CC6-88BC-BB777E210C88}" srcOrd="0" destOrd="1" presId="urn:microsoft.com/office/officeart/2005/8/layout/vList6"/>
    <dgm:cxn modelId="{B6AB2FEF-3896-45A3-9651-379E5F6E308C}" type="presOf" srcId="{4947A3D3-2B6D-4D6C-88BA-0CE27FF82C96}" destId="{026F6CE5-4979-4CC6-88BC-BB777E210C88}" srcOrd="0" destOrd="3" presId="urn:microsoft.com/office/officeart/2005/8/layout/vList6"/>
    <dgm:cxn modelId="{E27F7DB4-A91F-4CB1-851E-CFDACDF991EF}" type="presParOf" srcId="{89D76588-F8AD-4444-A238-A13A0BAC1874}" destId="{24E7D93D-7A52-4F5C-A8BB-6D232C810564}" srcOrd="0" destOrd="0" presId="urn:microsoft.com/office/officeart/2005/8/layout/vList6"/>
    <dgm:cxn modelId="{6F005DC8-77DF-4809-BF74-FA9ED7949C60}" type="presParOf" srcId="{24E7D93D-7A52-4F5C-A8BB-6D232C810564}" destId="{3F8F7701-282C-4633-AE8E-2D398E4A5E6E}" srcOrd="0" destOrd="0" presId="urn:microsoft.com/office/officeart/2005/8/layout/vList6"/>
    <dgm:cxn modelId="{87128AF8-4A4F-4466-9831-EEAE63573452}" type="presParOf" srcId="{24E7D93D-7A52-4F5C-A8BB-6D232C810564}" destId="{E9FBCF2F-D6BB-4513-B7C1-25F048B5CCD2}" srcOrd="1" destOrd="0" presId="urn:microsoft.com/office/officeart/2005/8/layout/vList6"/>
    <dgm:cxn modelId="{547D0CF7-EB4E-45E5-BB5A-C50C679FEED8}" type="presParOf" srcId="{89D76588-F8AD-4444-A238-A13A0BAC1874}" destId="{39EC0A90-0E03-47C2-9105-A57046EEAFE1}" srcOrd="1" destOrd="0" presId="urn:microsoft.com/office/officeart/2005/8/layout/vList6"/>
    <dgm:cxn modelId="{7C3D7157-68F9-441C-A0C9-4F71672F1C09}" type="presParOf" srcId="{89D76588-F8AD-4444-A238-A13A0BAC1874}" destId="{8463D912-F88F-420A-BF12-C184C9EF1715}" srcOrd="2" destOrd="0" presId="urn:microsoft.com/office/officeart/2005/8/layout/vList6"/>
    <dgm:cxn modelId="{3C28C7AD-D09C-4912-AF75-A42A0FC61F87}" type="presParOf" srcId="{8463D912-F88F-420A-BF12-C184C9EF1715}" destId="{3A944EE5-AFE6-4672-9348-056E543F00A6}" srcOrd="0" destOrd="0" presId="urn:microsoft.com/office/officeart/2005/8/layout/vList6"/>
    <dgm:cxn modelId="{0999AA2E-0DF3-4181-A84E-26A127A4375E}" type="presParOf" srcId="{8463D912-F88F-420A-BF12-C184C9EF1715}" destId="{026F6CE5-4979-4CC6-88BC-BB777E210C8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B35858-B788-45F1-A863-F749D17550D5}" type="doc">
      <dgm:prSet loTypeId="urn:microsoft.com/office/officeart/2005/8/layout/hProcess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6486AD-B237-4D38-AC6D-1EE5AB9D04FB}">
      <dgm:prSet phldrT="[Text]"/>
      <dgm:spPr/>
      <dgm:t>
        <a:bodyPr/>
        <a:lstStyle/>
        <a:p>
          <a:r>
            <a:rPr lang="en-US"/>
            <a:t>Constraining Risks . .</a:t>
          </a:r>
        </a:p>
      </dgm:t>
    </dgm:pt>
    <dgm:pt modelId="{01BC18B7-E208-4766-B65A-2CBD0BB0F624}" type="parTrans" cxnId="{6E6943D8-E49D-4CD1-A149-165669316FC1}">
      <dgm:prSet/>
      <dgm:spPr/>
      <dgm:t>
        <a:bodyPr/>
        <a:lstStyle/>
        <a:p>
          <a:endParaRPr lang="en-US"/>
        </a:p>
      </dgm:t>
    </dgm:pt>
    <dgm:pt modelId="{0AA28734-1102-4BD5-B208-DF685F3EEE42}" type="sibTrans" cxnId="{6E6943D8-E49D-4CD1-A149-165669316FC1}">
      <dgm:prSet/>
      <dgm:spPr/>
      <dgm:t>
        <a:bodyPr/>
        <a:lstStyle/>
        <a:p>
          <a:endParaRPr lang="en-US"/>
        </a:p>
      </dgm:t>
    </dgm:pt>
    <dgm:pt modelId="{9FF4E86C-19F3-4C8A-88F9-EA879112CD7B}">
      <dgm:prSet phldrT="[Text]"/>
      <dgm:spPr/>
      <dgm:t>
        <a:bodyPr/>
        <a:lstStyle/>
        <a:p>
          <a:r>
            <a:rPr lang="en-US"/>
            <a:t>Avoid</a:t>
          </a:r>
        </a:p>
      </dgm:t>
    </dgm:pt>
    <dgm:pt modelId="{EA621F73-7126-4326-B046-FC4AD79DA7B5}" type="parTrans" cxnId="{DEB44551-E0AE-4831-9EEE-412BD9075816}">
      <dgm:prSet/>
      <dgm:spPr/>
      <dgm:t>
        <a:bodyPr/>
        <a:lstStyle/>
        <a:p>
          <a:endParaRPr lang="en-US"/>
        </a:p>
      </dgm:t>
    </dgm:pt>
    <dgm:pt modelId="{738F85BA-1B72-43AC-B156-E9BA7F176F39}" type="sibTrans" cxnId="{DEB44551-E0AE-4831-9EEE-412BD9075816}">
      <dgm:prSet/>
      <dgm:spPr/>
      <dgm:t>
        <a:bodyPr/>
        <a:lstStyle/>
        <a:p>
          <a:endParaRPr lang="en-US"/>
        </a:p>
      </dgm:t>
    </dgm:pt>
    <dgm:pt modelId="{6C3DF3DE-16F3-458A-9367-5EFE420A6F02}">
      <dgm:prSet phldrT="[Text]"/>
      <dgm:spPr/>
      <dgm:t>
        <a:bodyPr/>
        <a:lstStyle/>
        <a:p>
          <a:r>
            <a:rPr lang="en-US"/>
            <a:t>Pricing Risks . . .</a:t>
          </a:r>
        </a:p>
      </dgm:t>
    </dgm:pt>
    <dgm:pt modelId="{AC49FDDA-440A-4324-BB79-DEC7D2A2E48A}" type="parTrans" cxnId="{AC2FB95B-91AB-4CF3-90F9-B810E73064E8}">
      <dgm:prSet/>
      <dgm:spPr/>
      <dgm:t>
        <a:bodyPr/>
        <a:lstStyle/>
        <a:p>
          <a:endParaRPr lang="en-US"/>
        </a:p>
      </dgm:t>
    </dgm:pt>
    <dgm:pt modelId="{9BEA3CE0-BF00-4881-8174-C45BC70AF278}" type="sibTrans" cxnId="{AC2FB95B-91AB-4CF3-90F9-B810E73064E8}">
      <dgm:prSet/>
      <dgm:spPr/>
      <dgm:t>
        <a:bodyPr/>
        <a:lstStyle/>
        <a:p>
          <a:endParaRPr lang="en-US"/>
        </a:p>
      </dgm:t>
    </dgm:pt>
    <dgm:pt modelId="{CF7EF024-CBAE-49D4-939D-F2FDEEB1C476}">
      <dgm:prSet phldrT="[Text]"/>
      <dgm:spPr/>
      <dgm:t>
        <a:bodyPr/>
        <a:lstStyle/>
        <a:p>
          <a:r>
            <a:rPr lang="en-US"/>
            <a:t>Risk Premium</a:t>
          </a:r>
        </a:p>
      </dgm:t>
    </dgm:pt>
    <dgm:pt modelId="{C6576872-1AA8-42D7-AB5C-E681DAB9DDDC}" type="parTrans" cxnId="{3458E4D2-BA66-4063-B2F4-FC1B6B2F49BE}">
      <dgm:prSet/>
      <dgm:spPr/>
      <dgm:t>
        <a:bodyPr/>
        <a:lstStyle/>
        <a:p>
          <a:endParaRPr lang="en-US"/>
        </a:p>
      </dgm:t>
    </dgm:pt>
    <dgm:pt modelId="{5EDE0243-7378-42D4-A5F5-E4DE68098D54}" type="sibTrans" cxnId="{3458E4D2-BA66-4063-B2F4-FC1B6B2F49BE}">
      <dgm:prSet/>
      <dgm:spPr/>
      <dgm:t>
        <a:bodyPr/>
        <a:lstStyle/>
        <a:p>
          <a:endParaRPr lang="en-US"/>
        </a:p>
      </dgm:t>
    </dgm:pt>
    <dgm:pt modelId="{D81B4DD9-E51B-4B78-9073-61D929F5EA9F}">
      <dgm:prSet phldrT="[Text]"/>
      <dgm:spPr/>
      <dgm:t>
        <a:bodyPr/>
        <a:lstStyle/>
        <a:p>
          <a:r>
            <a:rPr lang="en-US"/>
            <a:t>Diversification caps</a:t>
          </a:r>
        </a:p>
      </dgm:t>
    </dgm:pt>
    <dgm:pt modelId="{6416EDDD-3C75-4F67-8D3E-5DB173BB17DB}" type="parTrans" cxnId="{0E5025A1-D28E-4335-BFBA-3DC3722CA00B}">
      <dgm:prSet/>
      <dgm:spPr/>
      <dgm:t>
        <a:bodyPr/>
        <a:lstStyle/>
        <a:p>
          <a:endParaRPr lang="en-US"/>
        </a:p>
      </dgm:t>
    </dgm:pt>
    <dgm:pt modelId="{534BB037-692C-4282-8B74-5AFEB4E90B35}" type="sibTrans" cxnId="{0E5025A1-D28E-4335-BFBA-3DC3722CA00B}">
      <dgm:prSet/>
      <dgm:spPr/>
      <dgm:t>
        <a:bodyPr/>
        <a:lstStyle/>
        <a:p>
          <a:endParaRPr lang="en-US"/>
        </a:p>
      </dgm:t>
    </dgm:pt>
    <dgm:pt modelId="{623CB39A-DB75-4247-A6EC-6CD90D3439B6}">
      <dgm:prSet phldrT="[Text]"/>
      <dgm:spPr/>
      <dgm:t>
        <a:bodyPr/>
        <a:lstStyle/>
        <a:p>
          <a:r>
            <a:rPr lang="en-US"/>
            <a:t>Insurance</a:t>
          </a:r>
        </a:p>
      </dgm:t>
    </dgm:pt>
    <dgm:pt modelId="{2F8343D8-1F19-4E07-AC10-4FC22AF6CCDC}" type="parTrans" cxnId="{8CB35003-8D4D-43D6-8852-1AF878CE67F9}">
      <dgm:prSet/>
      <dgm:spPr/>
      <dgm:t>
        <a:bodyPr/>
        <a:lstStyle/>
        <a:p>
          <a:endParaRPr lang="en-US"/>
        </a:p>
      </dgm:t>
    </dgm:pt>
    <dgm:pt modelId="{0D1AD009-A434-4B1C-A9C8-868D67A1CB7A}" type="sibTrans" cxnId="{8CB35003-8D4D-43D6-8852-1AF878CE67F9}">
      <dgm:prSet/>
      <dgm:spPr/>
      <dgm:t>
        <a:bodyPr/>
        <a:lstStyle/>
        <a:p>
          <a:endParaRPr lang="en-US"/>
        </a:p>
      </dgm:t>
    </dgm:pt>
    <dgm:pt modelId="{868D0021-5A5D-49FE-80FF-086EE8D4B18E}">
      <dgm:prSet phldrT="[Text]"/>
      <dgm:spPr/>
      <dgm:t>
        <a:bodyPr/>
        <a:lstStyle/>
        <a:p>
          <a:r>
            <a:rPr lang="en-US"/>
            <a:t>Transfer </a:t>
          </a:r>
        </a:p>
      </dgm:t>
    </dgm:pt>
    <dgm:pt modelId="{075D6907-D94F-4614-A50E-9789BAC1AE60}" type="parTrans" cxnId="{47D97555-EE0C-4440-870B-CE14A818373E}">
      <dgm:prSet/>
      <dgm:spPr/>
      <dgm:t>
        <a:bodyPr/>
        <a:lstStyle/>
        <a:p>
          <a:endParaRPr lang="en-US"/>
        </a:p>
      </dgm:t>
    </dgm:pt>
    <dgm:pt modelId="{A0EF9C1F-D430-4A22-8856-0E4B6F82989A}" type="sibTrans" cxnId="{47D97555-EE0C-4440-870B-CE14A818373E}">
      <dgm:prSet/>
      <dgm:spPr/>
      <dgm:t>
        <a:bodyPr/>
        <a:lstStyle/>
        <a:p>
          <a:endParaRPr lang="en-US"/>
        </a:p>
      </dgm:t>
    </dgm:pt>
    <dgm:pt modelId="{6A66EB8A-071F-4C28-A71E-1E8433CE9E2E}">
      <dgm:prSet phldrT="[Text]"/>
      <dgm:spPr/>
      <dgm:t>
        <a:bodyPr/>
        <a:lstStyle/>
        <a:p>
          <a:r>
            <a:rPr lang="en-US"/>
            <a:t>Hedging</a:t>
          </a:r>
        </a:p>
      </dgm:t>
    </dgm:pt>
    <dgm:pt modelId="{855F3EB7-14AE-4C2F-A02A-021D8D311EFB}" type="parTrans" cxnId="{C42960E5-3E3C-44CB-A1CB-7276417A52E3}">
      <dgm:prSet/>
      <dgm:spPr/>
      <dgm:t>
        <a:bodyPr/>
        <a:lstStyle/>
        <a:p>
          <a:endParaRPr lang="en-US"/>
        </a:p>
      </dgm:t>
    </dgm:pt>
    <dgm:pt modelId="{73AAE092-B775-4D38-87C7-EE9BB1E43D08}" type="sibTrans" cxnId="{C42960E5-3E3C-44CB-A1CB-7276417A52E3}">
      <dgm:prSet/>
      <dgm:spPr/>
      <dgm:t>
        <a:bodyPr/>
        <a:lstStyle/>
        <a:p>
          <a:endParaRPr lang="en-US"/>
        </a:p>
      </dgm:t>
    </dgm:pt>
    <dgm:pt modelId="{54EBCD2E-E9E0-448F-B11A-631E203FB635}">
      <dgm:prSet phldrT="[Text]"/>
      <dgm:spPr/>
      <dgm:t>
        <a:bodyPr/>
        <a:lstStyle/>
        <a:p>
          <a:r>
            <a:rPr lang="en-US"/>
            <a:t>Reduce uncertainty</a:t>
          </a:r>
        </a:p>
      </dgm:t>
    </dgm:pt>
    <dgm:pt modelId="{83528401-1E8D-4DE6-A283-51D5C4CA560C}" type="parTrans" cxnId="{C2E3E45E-8167-4133-A93C-7A6503914C52}">
      <dgm:prSet/>
      <dgm:spPr/>
      <dgm:t>
        <a:bodyPr/>
        <a:lstStyle/>
        <a:p>
          <a:endParaRPr lang="en-US"/>
        </a:p>
      </dgm:t>
    </dgm:pt>
    <dgm:pt modelId="{D0FF33EF-9BEC-4947-9389-DB8A2B66CADE}" type="sibTrans" cxnId="{C2E3E45E-8167-4133-A93C-7A6503914C52}">
      <dgm:prSet/>
      <dgm:spPr/>
      <dgm:t>
        <a:bodyPr/>
        <a:lstStyle/>
        <a:p>
          <a:endParaRPr lang="en-US"/>
        </a:p>
      </dgm:t>
    </dgm:pt>
    <dgm:pt modelId="{8563BB9A-9948-4F06-8718-4B43077A7F07}">
      <dgm:prSet phldrT="[Text]"/>
      <dgm:spPr/>
      <dgm:t>
        <a:bodyPr/>
        <a:lstStyle/>
        <a:p>
          <a:r>
            <a:rPr lang="en-US"/>
            <a:t>Validate Data</a:t>
          </a:r>
        </a:p>
      </dgm:t>
    </dgm:pt>
    <dgm:pt modelId="{317BAE3C-4EC8-400B-ACA2-713CD7FC568F}" type="parTrans" cxnId="{F65537E2-2AA0-4FDD-91C9-9EFF96F23E1E}">
      <dgm:prSet/>
      <dgm:spPr/>
      <dgm:t>
        <a:bodyPr/>
        <a:lstStyle/>
        <a:p>
          <a:endParaRPr lang="en-US"/>
        </a:p>
      </dgm:t>
    </dgm:pt>
    <dgm:pt modelId="{2D6E924A-0901-465F-AF24-AB82E73C081B}" type="sibTrans" cxnId="{F65537E2-2AA0-4FDD-91C9-9EFF96F23E1E}">
      <dgm:prSet/>
      <dgm:spPr/>
      <dgm:t>
        <a:bodyPr/>
        <a:lstStyle/>
        <a:p>
          <a:endParaRPr lang="en-US"/>
        </a:p>
      </dgm:t>
    </dgm:pt>
    <dgm:pt modelId="{7616D25F-33E6-4507-9512-542CB36C8383}">
      <dgm:prSet phldrT="[Text]"/>
      <dgm:spPr/>
      <dgm:t>
        <a:bodyPr/>
        <a:lstStyle/>
        <a:p>
          <a:r>
            <a:rPr lang="en-US"/>
            <a:t>Improve information</a:t>
          </a:r>
        </a:p>
      </dgm:t>
    </dgm:pt>
    <dgm:pt modelId="{76228304-89C4-4236-9012-028D2FA4321C}" type="parTrans" cxnId="{CF4281C3-5A84-4E89-BEF7-944545A3C7D3}">
      <dgm:prSet/>
      <dgm:spPr/>
      <dgm:t>
        <a:bodyPr/>
        <a:lstStyle/>
        <a:p>
          <a:endParaRPr lang="en-US"/>
        </a:p>
      </dgm:t>
    </dgm:pt>
    <dgm:pt modelId="{DF45B8FC-260B-4745-9382-46DB371FA162}" type="sibTrans" cxnId="{CF4281C3-5A84-4E89-BEF7-944545A3C7D3}">
      <dgm:prSet/>
      <dgm:spPr/>
      <dgm:t>
        <a:bodyPr/>
        <a:lstStyle/>
        <a:p>
          <a:endParaRPr lang="en-US"/>
        </a:p>
      </dgm:t>
    </dgm:pt>
    <dgm:pt modelId="{9B552AEF-5C95-4CB8-A980-72B89F88D328}">
      <dgm:prSet phldrT="[Text]"/>
      <dgm:spPr/>
      <dgm:t>
        <a:bodyPr/>
        <a:lstStyle/>
        <a:p>
          <a:r>
            <a:rPr lang="en-US"/>
            <a:t>Enhance models</a:t>
          </a:r>
        </a:p>
      </dgm:t>
    </dgm:pt>
    <dgm:pt modelId="{51DAC4FD-4AA6-4F60-BC76-08CD02FEB452}" type="parTrans" cxnId="{F3D8940B-4A0F-40DA-A112-3DA61EEC1FC4}">
      <dgm:prSet/>
      <dgm:spPr/>
      <dgm:t>
        <a:bodyPr/>
        <a:lstStyle/>
        <a:p>
          <a:endParaRPr lang="en-US"/>
        </a:p>
      </dgm:t>
    </dgm:pt>
    <dgm:pt modelId="{2C262051-D713-490D-94EE-64EEDE766136}" type="sibTrans" cxnId="{F3D8940B-4A0F-40DA-A112-3DA61EEC1FC4}">
      <dgm:prSet/>
      <dgm:spPr/>
      <dgm:t>
        <a:bodyPr/>
        <a:lstStyle/>
        <a:p>
          <a:endParaRPr lang="en-US"/>
        </a:p>
      </dgm:t>
    </dgm:pt>
    <dgm:pt modelId="{822705A4-118C-4D46-9692-BFD3FAB135EE}">
      <dgm:prSet phldrT="[Text]"/>
      <dgm:spPr/>
      <dgm:t>
        <a:bodyPr/>
        <a:lstStyle/>
        <a:p>
          <a:r>
            <a:rPr lang="en-US"/>
            <a:t>Understand market</a:t>
          </a:r>
        </a:p>
      </dgm:t>
    </dgm:pt>
    <dgm:pt modelId="{050A7F6D-E03E-4892-AFF0-9C1005ACF9CC}" type="parTrans" cxnId="{E1B4029B-FBD8-4C12-9E93-5B39358BB361}">
      <dgm:prSet/>
      <dgm:spPr/>
      <dgm:t>
        <a:bodyPr/>
        <a:lstStyle/>
        <a:p>
          <a:endParaRPr lang="en-US"/>
        </a:p>
      </dgm:t>
    </dgm:pt>
    <dgm:pt modelId="{08A892AA-7B4B-4E5E-AB2E-12EE30741565}" type="sibTrans" cxnId="{E1B4029B-FBD8-4C12-9E93-5B39358BB361}">
      <dgm:prSet/>
      <dgm:spPr/>
      <dgm:t>
        <a:bodyPr/>
        <a:lstStyle/>
        <a:p>
          <a:endParaRPr lang="en-US"/>
        </a:p>
      </dgm:t>
    </dgm:pt>
    <dgm:pt modelId="{E9470109-2BBC-419E-9D67-7E8594577016}">
      <dgm:prSet phldrT="[Text]"/>
      <dgm:spPr/>
      <dgm:t>
        <a:bodyPr/>
        <a:lstStyle/>
        <a:p>
          <a:r>
            <a:rPr lang="en-US"/>
            <a:t>Monitor markets</a:t>
          </a:r>
        </a:p>
      </dgm:t>
    </dgm:pt>
    <dgm:pt modelId="{79356065-ADDB-4543-B148-1FEA02202B2C}" type="parTrans" cxnId="{3329AFDA-81A0-40DA-A123-C0B829A1E326}">
      <dgm:prSet/>
      <dgm:spPr/>
      <dgm:t>
        <a:bodyPr/>
        <a:lstStyle/>
        <a:p>
          <a:endParaRPr lang="en-US"/>
        </a:p>
      </dgm:t>
    </dgm:pt>
    <dgm:pt modelId="{79764479-1950-4ABA-AC67-818D003F5EEF}" type="sibTrans" cxnId="{3329AFDA-81A0-40DA-A123-C0B829A1E326}">
      <dgm:prSet/>
      <dgm:spPr/>
      <dgm:t>
        <a:bodyPr/>
        <a:lstStyle/>
        <a:p>
          <a:endParaRPr lang="en-US"/>
        </a:p>
      </dgm:t>
    </dgm:pt>
    <dgm:pt modelId="{8FBDC8FC-8543-4501-9E8D-380E7CBFDF74}">
      <dgm:prSet phldrT="[Text]"/>
      <dgm:spPr/>
      <dgm:t>
        <a:bodyPr/>
        <a:lstStyle/>
        <a:p>
          <a:r>
            <a:rPr lang="en-US"/>
            <a:t>Track legal/political</a:t>
          </a:r>
        </a:p>
      </dgm:t>
    </dgm:pt>
    <dgm:pt modelId="{C1269C0A-56CE-4E32-B711-64E8715678FA}" type="parTrans" cxnId="{3895F8D4-3B34-409D-B591-4FA0CF10F866}">
      <dgm:prSet/>
      <dgm:spPr/>
      <dgm:t>
        <a:bodyPr/>
        <a:lstStyle/>
        <a:p>
          <a:endParaRPr lang="en-US"/>
        </a:p>
      </dgm:t>
    </dgm:pt>
    <dgm:pt modelId="{ABA1F633-F076-4701-9324-D125AA50127B}" type="sibTrans" cxnId="{3895F8D4-3B34-409D-B591-4FA0CF10F866}">
      <dgm:prSet/>
      <dgm:spPr/>
      <dgm:t>
        <a:bodyPr/>
        <a:lstStyle/>
        <a:p>
          <a:endParaRPr lang="en-US"/>
        </a:p>
      </dgm:t>
    </dgm:pt>
    <dgm:pt modelId="{2A9731E8-19C0-42B7-B9D7-C04E42F17A1C}">
      <dgm:prSet phldrT="[Text]"/>
      <dgm:spPr/>
      <dgm:t>
        <a:bodyPr/>
        <a:lstStyle/>
        <a:p>
          <a:r>
            <a:rPr lang="en-US"/>
            <a:t>Reducing Risks . . .</a:t>
          </a:r>
        </a:p>
      </dgm:t>
    </dgm:pt>
    <dgm:pt modelId="{C0571EF1-C6DF-4124-98E4-5B20C6873BFF}" type="sibTrans" cxnId="{2E18D781-66AD-4D7C-BFD6-2D68CB661D0E}">
      <dgm:prSet/>
      <dgm:spPr/>
      <dgm:t>
        <a:bodyPr/>
        <a:lstStyle/>
        <a:p>
          <a:endParaRPr lang="en-US"/>
        </a:p>
      </dgm:t>
    </dgm:pt>
    <dgm:pt modelId="{2B693E1D-692C-4168-9A1B-0AF044D2EFDD}" type="parTrans" cxnId="{2E18D781-66AD-4D7C-BFD6-2D68CB661D0E}">
      <dgm:prSet/>
      <dgm:spPr/>
      <dgm:t>
        <a:bodyPr/>
        <a:lstStyle/>
        <a:p>
          <a:endParaRPr lang="en-US"/>
        </a:p>
      </dgm:t>
    </dgm:pt>
    <dgm:pt modelId="{6E357A0F-7444-4D31-9BAD-AFFC2F9945B9}">
      <dgm:prSet phldrT="[Text]"/>
      <dgm:spPr/>
      <dgm:t>
        <a:bodyPr/>
        <a:lstStyle/>
        <a:p>
          <a:r>
            <a:rPr lang="en-US"/>
            <a:t>Due diligence</a:t>
          </a:r>
        </a:p>
      </dgm:t>
    </dgm:pt>
    <dgm:pt modelId="{1F43926F-FD14-4127-8711-D54FD06FB845}" type="parTrans" cxnId="{F2E2D601-D9B5-4322-A397-AA5B20644E4E}">
      <dgm:prSet/>
      <dgm:spPr/>
      <dgm:t>
        <a:bodyPr/>
        <a:lstStyle/>
        <a:p>
          <a:endParaRPr lang="en-US"/>
        </a:p>
      </dgm:t>
    </dgm:pt>
    <dgm:pt modelId="{856D37CA-A33D-487B-85ED-DE8DFE77908F}" type="sibTrans" cxnId="{F2E2D601-D9B5-4322-A397-AA5B20644E4E}">
      <dgm:prSet/>
      <dgm:spPr/>
      <dgm:t>
        <a:bodyPr/>
        <a:lstStyle/>
        <a:p>
          <a:endParaRPr lang="en-US"/>
        </a:p>
      </dgm:t>
    </dgm:pt>
    <dgm:pt modelId="{1AAFDC15-3E98-4A94-A8E2-2DE139D44F4B}">
      <dgm:prSet phldrT="[Text]"/>
      <dgm:spPr/>
      <dgm:t>
        <a:bodyPr/>
        <a:lstStyle/>
        <a:p>
          <a:endParaRPr lang="en-US"/>
        </a:p>
      </dgm:t>
    </dgm:pt>
    <dgm:pt modelId="{D4E18149-893C-4C57-9DE4-F14E3E266521}" type="parTrans" cxnId="{B53932D6-9028-458B-83D4-37475F566042}">
      <dgm:prSet/>
      <dgm:spPr/>
      <dgm:t>
        <a:bodyPr/>
        <a:lstStyle/>
        <a:p>
          <a:endParaRPr lang="en-US"/>
        </a:p>
      </dgm:t>
    </dgm:pt>
    <dgm:pt modelId="{178A51BF-52D5-4AAC-8896-206F84C99A90}" type="sibTrans" cxnId="{B53932D6-9028-458B-83D4-37475F566042}">
      <dgm:prSet/>
      <dgm:spPr/>
      <dgm:t>
        <a:bodyPr/>
        <a:lstStyle/>
        <a:p>
          <a:endParaRPr lang="en-US"/>
        </a:p>
      </dgm:t>
    </dgm:pt>
    <dgm:pt modelId="{98629C70-B89E-4BAF-A8AD-C4207FC900CB}">
      <dgm:prSet phldrT="[Text]"/>
      <dgm:spPr/>
      <dgm:t>
        <a:bodyPr/>
        <a:lstStyle/>
        <a:p>
          <a:r>
            <a:rPr lang="en-US"/>
            <a:t>Enhance credit</a:t>
          </a:r>
        </a:p>
        <a:p>
          <a:r>
            <a:rPr lang="en-US"/>
            <a:t>Cross collateralize</a:t>
          </a:r>
        </a:p>
      </dgm:t>
    </dgm:pt>
    <dgm:pt modelId="{16FEB559-6FAD-4427-9CAD-59E4673795B3}" type="parTrans" cxnId="{1F7B78D6-BF58-4EA8-A922-D422C3495E41}">
      <dgm:prSet/>
      <dgm:spPr/>
      <dgm:t>
        <a:bodyPr/>
        <a:lstStyle/>
        <a:p>
          <a:endParaRPr lang="en-US"/>
        </a:p>
      </dgm:t>
    </dgm:pt>
    <dgm:pt modelId="{CCE509F1-4565-473F-B83E-109F523AEF20}" type="sibTrans" cxnId="{1F7B78D6-BF58-4EA8-A922-D422C3495E41}">
      <dgm:prSet/>
      <dgm:spPr/>
      <dgm:t>
        <a:bodyPr/>
        <a:lstStyle/>
        <a:p>
          <a:endParaRPr lang="en-US"/>
        </a:p>
      </dgm:t>
    </dgm:pt>
    <dgm:pt modelId="{11B7E790-48B2-404A-8563-E17855408040}" type="pres">
      <dgm:prSet presAssocID="{88B35858-B788-45F1-A863-F749D17550D5}" presName="Name0" presStyleCnt="0">
        <dgm:presLayoutVars>
          <dgm:dir/>
          <dgm:animLvl val="lvl"/>
          <dgm:resizeHandles val="exact"/>
        </dgm:presLayoutVars>
      </dgm:prSet>
      <dgm:spPr/>
    </dgm:pt>
    <dgm:pt modelId="{72CC3229-B3AF-42F9-A836-F505FC323770}" type="pres">
      <dgm:prSet presAssocID="{D26486AD-B237-4D38-AC6D-1EE5AB9D04FB}" presName="compositeNode" presStyleCnt="0">
        <dgm:presLayoutVars>
          <dgm:bulletEnabled val="1"/>
        </dgm:presLayoutVars>
      </dgm:prSet>
      <dgm:spPr/>
    </dgm:pt>
    <dgm:pt modelId="{21952F61-EE03-4529-8F0B-F66FBB277C94}" type="pres">
      <dgm:prSet presAssocID="{D26486AD-B237-4D38-AC6D-1EE5AB9D04FB}" presName="bgRect" presStyleLbl="node1" presStyleIdx="0" presStyleCnt="3" custLinFactNeighborX="-262"/>
      <dgm:spPr/>
    </dgm:pt>
    <dgm:pt modelId="{09568A15-66E7-46C6-92CE-CA11AC1FB95F}" type="pres">
      <dgm:prSet presAssocID="{D26486AD-B237-4D38-AC6D-1EE5AB9D04FB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7F035403-0D0D-400F-9D27-E60CD8C3080D}" type="pres">
      <dgm:prSet presAssocID="{D26486AD-B237-4D38-AC6D-1EE5AB9D04FB}" presName="childNode" presStyleLbl="node1" presStyleIdx="0" presStyleCnt="3">
        <dgm:presLayoutVars>
          <dgm:bulletEnabled val="1"/>
        </dgm:presLayoutVars>
      </dgm:prSet>
      <dgm:spPr/>
    </dgm:pt>
    <dgm:pt modelId="{C70780E9-F118-4571-8BC3-7297DC0365D9}" type="pres">
      <dgm:prSet presAssocID="{0AA28734-1102-4BD5-B208-DF685F3EEE42}" presName="hSp" presStyleCnt="0"/>
      <dgm:spPr/>
    </dgm:pt>
    <dgm:pt modelId="{0A806AAB-8C00-4A29-ADE3-6A4E91F894E9}" type="pres">
      <dgm:prSet presAssocID="{0AA28734-1102-4BD5-B208-DF685F3EEE42}" presName="vProcSp" presStyleCnt="0"/>
      <dgm:spPr/>
    </dgm:pt>
    <dgm:pt modelId="{003BBA19-9A97-46DA-899C-621D87C18E72}" type="pres">
      <dgm:prSet presAssocID="{0AA28734-1102-4BD5-B208-DF685F3EEE42}" presName="vSp1" presStyleCnt="0"/>
      <dgm:spPr/>
    </dgm:pt>
    <dgm:pt modelId="{E73DA9E5-051B-4FAE-8CA7-1D2C7474C000}" type="pres">
      <dgm:prSet presAssocID="{0AA28734-1102-4BD5-B208-DF685F3EEE42}" presName="simulatedConn" presStyleLbl="solidFgAcc1" presStyleIdx="0" presStyleCnt="2"/>
      <dgm:spPr/>
    </dgm:pt>
    <dgm:pt modelId="{DEB3750B-2562-4527-A51F-554856C3D64F}" type="pres">
      <dgm:prSet presAssocID="{0AA28734-1102-4BD5-B208-DF685F3EEE42}" presName="vSp2" presStyleCnt="0"/>
      <dgm:spPr/>
    </dgm:pt>
    <dgm:pt modelId="{4504ADFC-46BC-49E3-B0DA-DDB9A3F4E057}" type="pres">
      <dgm:prSet presAssocID="{0AA28734-1102-4BD5-B208-DF685F3EEE42}" presName="sibTrans" presStyleCnt="0"/>
      <dgm:spPr/>
    </dgm:pt>
    <dgm:pt modelId="{08E3A8B9-A341-443B-B65A-E352829B14FC}" type="pres">
      <dgm:prSet presAssocID="{2A9731E8-19C0-42B7-B9D7-C04E42F17A1C}" presName="compositeNode" presStyleCnt="0">
        <dgm:presLayoutVars>
          <dgm:bulletEnabled val="1"/>
        </dgm:presLayoutVars>
      </dgm:prSet>
      <dgm:spPr/>
    </dgm:pt>
    <dgm:pt modelId="{74803F0F-BD8A-4D45-A256-28109F599B36}" type="pres">
      <dgm:prSet presAssocID="{2A9731E8-19C0-42B7-B9D7-C04E42F17A1C}" presName="bgRect" presStyleLbl="node1" presStyleIdx="1" presStyleCnt="3" custScaleX="131548"/>
      <dgm:spPr/>
    </dgm:pt>
    <dgm:pt modelId="{6E4D0D1D-4187-46B4-8D21-965ABEC9F2FD}" type="pres">
      <dgm:prSet presAssocID="{2A9731E8-19C0-42B7-B9D7-C04E42F17A1C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1514325-DBBE-40C8-8210-135C6A737E70}" type="pres">
      <dgm:prSet presAssocID="{2A9731E8-19C0-42B7-B9D7-C04E42F17A1C}" presName="childNode" presStyleLbl="node1" presStyleIdx="1" presStyleCnt="3">
        <dgm:presLayoutVars>
          <dgm:bulletEnabled val="1"/>
        </dgm:presLayoutVars>
      </dgm:prSet>
      <dgm:spPr/>
    </dgm:pt>
    <dgm:pt modelId="{5456B5A0-5400-4003-93D1-9C4D43AA545F}" type="pres">
      <dgm:prSet presAssocID="{C0571EF1-C6DF-4124-98E4-5B20C6873BFF}" presName="hSp" presStyleCnt="0"/>
      <dgm:spPr/>
    </dgm:pt>
    <dgm:pt modelId="{C44BB868-6E34-48DE-8D51-75D41B2B8DB9}" type="pres">
      <dgm:prSet presAssocID="{C0571EF1-C6DF-4124-98E4-5B20C6873BFF}" presName="vProcSp" presStyleCnt="0"/>
      <dgm:spPr/>
    </dgm:pt>
    <dgm:pt modelId="{939C1D40-CBE0-4490-B606-C8A6CE9D3DCD}" type="pres">
      <dgm:prSet presAssocID="{C0571EF1-C6DF-4124-98E4-5B20C6873BFF}" presName="vSp1" presStyleCnt="0"/>
      <dgm:spPr/>
    </dgm:pt>
    <dgm:pt modelId="{BF334794-ACA5-487C-8383-C75D56C8692F}" type="pres">
      <dgm:prSet presAssocID="{C0571EF1-C6DF-4124-98E4-5B20C6873BFF}" presName="simulatedConn" presStyleLbl="solidFgAcc1" presStyleIdx="1" presStyleCnt="2"/>
      <dgm:spPr/>
    </dgm:pt>
    <dgm:pt modelId="{F981314B-9BF3-48F8-A0BD-25DF8BA510C6}" type="pres">
      <dgm:prSet presAssocID="{C0571EF1-C6DF-4124-98E4-5B20C6873BFF}" presName="vSp2" presStyleCnt="0"/>
      <dgm:spPr/>
    </dgm:pt>
    <dgm:pt modelId="{55712CB0-0A0E-40CC-AC20-8814487A016A}" type="pres">
      <dgm:prSet presAssocID="{C0571EF1-C6DF-4124-98E4-5B20C6873BFF}" presName="sibTrans" presStyleCnt="0"/>
      <dgm:spPr/>
    </dgm:pt>
    <dgm:pt modelId="{CC1F55B1-229D-4001-86C2-F118B75BB6AA}" type="pres">
      <dgm:prSet presAssocID="{6C3DF3DE-16F3-458A-9367-5EFE420A6F02}" presName="compositeNode" presStyleCnt="0">
        <dgm:presLayoutVars>
          <dgm:bulletEnabled val="1"/>
        </dgm:presLayoutVars>
      </dgm:prSet>
      <dgm:spPr/>
    </dgm:pt>
    <dgm:pt modelId="{24B93849-1786-4ABE-93F1-74DE98FDE1FE}" type="pres">
      <dgm:prSet presAssocID="{6C3DF3DE-16F3-458A-9367-5EFE420A6F02}" presName="bgRect" presStyleLbl="node1" presStyleIdx="2" presStyleCnt="3"/>
      <dgm:spPr/>
    </dgm:pt>
    <dgm:pt modelId="{59D2A918-9D9F-4F7F-8D0F-7E4005CC9074}" type="pres">
      <dgm:prSet presAssocID="{6C3DF3DE-16F3-458A-9367-5EFE420A6F02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49BD1A39-7A2A-462A-BB6D-4385280CBDAC}" type="pres">
      <dgm:prSet presAssocID="{6C3DF3DE-16F3-458A-9367-5EFE420A6F02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2E2D601-D9B5-4322-A397-AA5B20644E4E}" srcId="{2A9731E8-19C0-42B7-B9D7-C04E42F17A1C}" destId="{6E357A0F-7444-4D31-9BAD-AFFC2F9945B9}" srcOrd="5" destOrd="0" parTransId="{1F43926F-FD14-4127-8711-D54FD06FB845}" sibTransId="{856D37CA-A33D-487B-85ED-DE8DFE77908F}"/>
    <dgm:cxn modelId="{8CB35003-8D4D-43D6-8852-1AF878CE67F9}" srcId="{D26486AD-B237-4D38-AC6D-1EE5AB9D04FB}" destId="{623CB39A-DB75-4247-A6EC-6CD90D3439B6}" srcOrd="2" destOrd="0" parTransId="{2F8343D8-1F19-4E07-AC10-4FC22AF6CCDC}" sibTransId="{0D1AD009-A434-4B1C-A9C8-868D67A1CB7A}"/>
    <dgm:cxn modelId="{93C28006-AADF-486F-934B-67021B220033}" type="presOf" srcId="{2A9731E8-19C0-42B7-B9D7-C04E42F17A1C}" destId="{74803F0F-BD8A-4D45-A256-28109F599B36}" srcOrd="0" destOrd="0" presId="urn:microsoft.com/office/officeart/2005/8/layout/hProcess7#1"/>
    <dgm:cxn modelId="{F3D8940B-4A0F-40DA-A112-3DA61EEC1FC4}" srcId="{2A9731E8-19C0-42B7-B9D7-C04E42F17A1C}" destId="{9B552AEF-5C95-4CB8-A980-72B89F88D328}" srcOrd="3" destOrd="0" parTransId="{51DAC4FD-4AA6-4F60-BC76-08CD02FEB452}" sibTransId="{2C262051-D713-490D-94EE-64EEDE766136}"/>
    <dgm:cxn modelId="{BFE78313-1C28-4FEF-9B06-DFB3B80181F0}" type="presOf" srcId="{8563BB9A-9948-4F06-8718-4B43077A7F07}" destId="{01514325-DBBE-40C8-8210-135C6A737E70}" srcOrd="0" destOrd="1" presId="urn:microsoft.com/office/officeart/2005/8/layout/hProcess7#1"/>
    <dgm:cxn modelId="{0D7D8D15-958A-4023-89A1-F59D5044001A}" type="presOf" srcId="{D26486AD-B237-4D38-AC6D-1EE5AB9D04FB}" destId="{21952F61-EE03-4529-8F0B-F66FBB277C94}" srcOrd="0" destOrd="0" presId="urn:microsoft.com/office/officeart/2005/8/layout/hProcess7#1"/>
    <dgm:cxn modelId="{B151AF16-50AB-45EC-8E9B-96726E2AF5BE}" type="presOf" srcId="{2A9731E8-19C0-42B7-B9D7-C04E42F17A1C}" destId="{6E4D0D1D-4187-46B4-8D21-965ABEC9F2FD}" srcOrd="1" destOrd="0" presId="urn:microsoft.com/office/officeart/2005/8/layout/hProcess7#1"/>
    <dgm:cxn modelId="{F282AC18-74E7-4280-91D1-D4D1CC5E30DA}" type="presOf" srcId="{CF7EF024-CBAE-49D4-939D-F2FDEEB1C476}" destId="{49BD1A39-7A2A-462A-BB6D-4385280CBDAC}" srcOrd="0" destOrd="0" presId="urn:microsoft.com/office/officeart/2005/8/layout/hProcess7#1"/>
    <dgm:cxn modelId="{B5DC101E-598C-4077-B8AB-73A649623DA7}" type="presOf" srcId="{6E357A0F-7444-4D31-9BAD-AFFC2F9945B9}" destId="{01514325-DBBE-40C8-8210-135C6A737E70}" srcOrd="0" destOrd="5" presId="urn:microsoft.com/office/officeart/2005/8/layout/hProcess7#1"/>
    <dgm:cxn modelId="{6F1E4838-282D-4950-B9F9-A5DBCCD90BB1}" type="presOf" srcId="{1AAFDC15-3E98-4A94-A8E2-2DE139D44F4B}" destId="{49BD1A39-7A2A-462A-BB6D-4385280CBDAC}" srcOrd="0" destOrd="1" presId="urn:microsoft.com/office/officeart/2005/8/layout/hProcess7#1"/>
    <dgm:cxn modelId="{8D5AAA3C-E9BE-4631-A8CD-956AD6D71865}" type="presOf" srcId="{7616D25F-33E6-4507-9512-542CB36C8383}" destId="{01514325-DBBE-40C8-8210-135C6A737E70}" srcOrd="0" destOrd="2" presId="urn:microsoft.com/office/officeart/2005/8/layout/hProcess7#1"/>
    <dgm:cxn modelId="{AC2FB95B-91AB-4CF3-90F9-B810E73064E8}" srcId="{88B35858-B788-45F1-A863-F749D17550D5}" destId="{6C3DF3DE-16F3-458A-9367-5EFE420A6F02}" srcOrd="2" destOrd="0" parTransId="{AC49FDDA-440A-4324-BB79-DEC7D2A2E48A}" sibTransId="{9BEA3CE0-BF00-4881-8174-C45BC70AF278}"/>
    <dgm:cxn modelId="{C2E3E45E-8167-4133-A93C-7A6503914C52}" srcId="{2A9731E8-19C0-42B7-B9D7-C04E42F17A1C}" destId="{54EBCD2E-E9E0-448F-B11A-631E203FB635}" srcOrd="0" destOrd="0" parTransId="{83528401-1E8D-4DE6-A283-51D5C4CA560C}" sibTransId="{D0FF33EF-9BEC-4947-9389-DB8A2B66CADE}"/>
    <dgm:cxn modelId="{EB6F0965-E91D-4EDA-B143-457630DF3CBC}" type="presOf" srcId="{6C3DF3DE-16F3-458A-9367-5EFE420A6F02}" destId="{59D2A918-9D9F-4F7F-8D0F-7E4005CC9074}" srcOrd="1" destOrd="0" presId="urn:microsoft.com/office/officeart/2005/8/layout/hProcess7#1"/>
    <dgm:cxn modelId="{74D6EF6A-9AD4-4322-802A-14A549EB60EB}" type="presOf" srcId="{8FBDC8FC-8543-4501-9E8D-380E7CBFDF74}" destId="{01514325-DBBE-40C8-8210-135C6A737E70}" srcOrd="0" destOrd="7" presId="urn:microsoft.com/office/officeart/2005/8/layout/hProcess7#1"/>
    <dgm:cxn modelId="{07CFAA6F-B9F5-4A03-A8E7-B5BF51E34C1C}" type="presOf" srcId="{6C3DF3DE-16F3-458A-9367-5EFE420A6F02}" destId="{24B93849-1786-4ABE-93F1-74DE98FDE1FE}" srcOrd="0" destOrd="0" presId="urn:microsoft.com/office/officeart/2005/8/layout/hProcess7#1"/>
    <dgm:cxn modelId="{DEB44551-E0AE-4831-9EEE-412BD9075816}" srcId="{D26486AD-B237-4D38-AC6D-1EE5AB9D04FB}" destId="{9FF4E86C-19F3-4C8A-88F9-EA879112CD7B}" srcOrd="0" destOrd="0" parTransId="{EA621F73-7126-4326-B046-FC4AD79DA7B5}" sibTransId="{738F85BA-1B72-43AC-B156-E9BA7F176F39}"/>
    <dgm:cxn modelId="{4CBC5E53-27B4-4F85-80AC-8427B24E366A}" type="presOf" srcId="{9FF4E86C-19F3-4C8A-88F9-EA879112CD7B}" destId="{7F035403-0D0D-400F-9D27-E60CD8C3080D}" srcOrd="0" destOrd="0" presId="urn:microsoft.com/office/officeart/2005/8/layout/hProcess7#1"/>
    <dgm:cxn modelId="{47D97555-EE0C-4440-870B-CE14A818373E}" srcId="{D26486AD-B237-4D38-AC6D-1EE5AB9D04FB}" destId="{868D0021-5A5D-49FE-80FF-086EE8D4B18E}" srcOrd="3" destOrd="0" parTransId="{075D6907-D94F-4614-A50E-9789BAC1AE60}" sibTransId="{A0EF9C1F-D430-4A22-8856-0E4B6F82989A}"/>
    <dgm:cxn modelId="{F5336758-F56B-40CA-AFA6-6C3248D28412}" type="presOf" srcId="{822705A4-118C-4D46-9692-BFD3FAB135EE}" destId="{01514325-DBBE-40C8-8210-135C6A737E70}" srcOrd="0" destOrd="4" presId="urn:microsoft.com/office/officeart/2005/8/layout/hProcess7#1"/>
    <dgm:cxn modelId="{BD5C8A7A-79B2-4E43-BCF6-8B02FDEB88A4}" type="presOf" srcId="{D26486AD-B237-4D38-AC6D-1EE5AB9D04FB}" destId="{09568A15-66E7-46C6-92CE-CA11AC1FB95F}" srcOrd="1" destOrd="0" presId="urn:microsoft.com/office/officeart/2005/8/layout/hProcess7#1"/>
    <dgm:cxn modelId="{53B2BD7D-A2A9-48AC-9F8B-14585BEF89CA}" type="presOf" srcId="{E9470109-2BBC-419E-9D67-7E8594577016}" destId="{01514325-DBBE-40C8-8210-135C6A737E70}" srcOrd="0" destOrd="6" presId="urn:microsoft.com/office/officeart/2005/8/layout/hProcess7#1"/>
    <dgm:cxn modelId="{2E18D781-66AD-4D7C-BFD6-2D68CB661D0E}" srcId="{88B35858-B788-45F1-A863-F749D17550D5}" destId="{2A9731E8-19C0-42B7-B9D7-C04E42F17A1C}" srcOrd="1" destOrd="0" parTransId="{2B693E1D-692C-4168-9A1B-0AF044D2EFDD}" sibTransId="{C0571EF1-C6DF-4124-98E4-5B20C6873BFF}"/>
    <dgm:cxn modelId="{8ACF5184-996E-4966-9630-885432C9EB82}" type="presOf" srcId="{D81B4DD9-E51B-4B78-9073-61D929F5EA9F}" destId="{7F035403-0D0D-400F-9D27-E60CD8C3080D}" srcOrd="0" destOrd="1" presId="urn:microsoft.com/office/officeart/2005/8/layout/hProcess7#1"/>
    <dgm:cxn modelId="{779FDF84-77F6-4913-8998-7F9758C150B4}" type="presOf" srcId="{88B35858-B788-45F1-A863-F749D17550D5}" destId="{11B7E790-48B2-404A-8563-E17855408040}" srcOrd="0" destOrd="0" presId="urn:microsoft.com/office/officeart/2005/8/layout/hProcess7#1"/>
    <dgm:cxn modelId="{E1B4029B-FBD8-4C12-9E93-5B39358BB361}" srcId="{2A9731E8-19C0-42B7-B9D7-C04E42F17A1C}" destId="{822705A4-118C-4D46-9692-BFD3FAB135EE}" srcOrd="4" destOrd="0" parTransId="{050A7F6D-E03E-4892-AFF0-9C1005ACF9CC}" sibTransId="{08A892AA-7B4B-4E5E-AB2E-12EE30741565}"/>
    <dgm:cxn modelId="{0E5025A1-D28E-4335-BFBA-3DC3722CA00B}" srcId="{D26486AD-B237-4D38-AC6D-1EE5AB9D04FB}" destId="{D81B4DD9-E51B-4B78-9073-61D929F5EA9F}" srcOrd="1" destOrd="0" parTransId="{6416EDDD-3C75-4F67-8D3E-5DB173BB17DB}" sibTransId="{534BB037-692C-4282-8B74-5AFEB4E90B35}"/>
    <dgm:cxn modelId="{BD5820A7-AD9D-43E3-BAFB-8F70878182D7}" type="presOf" srcId="{98629C70-B89E-4BAF-A8AD-C4207FC900CB}" destId="{7F035403-0D0D-400F-9D27-E60CD8C3080D}" srcOrd="0" destOrd="4" presId="urn:microsoft.com/office/officeart/2005/8/layout/hProcess7#1"/>
    <dgm:cxn modelId="{755931B3-53DB-419C-8A09-55E4B5B41774}" type="presOf" srcId="{623CB39A-DB75-4247-A6EC-6CD90D3439B6}" destId="{7F035403-0D0D-400F-9D27-E60CD8C3080D}" srcOrd="0" destOrd="2" presId="urn:microsoft.com/office/officeart/2005/8/layout/hProcess7#1"/>
    <dgm:cxn modelId="{73BA39BB-CDD0-4010-BBBE-9E00CD0F4F6D}" type="presOf" srcId="{868D0021-5A5D-49FE-80FF-086EE8D4B18E}" destId="{7F035403-0D0D-400F-9D27-E60CD8C3080D}" srcOrd="0" destOrd="3" presId="urn:microsoft.com/office/officeart/2005/8/layout/hProcess7#1"/>
    <dgm:cxn modelId="{64C92FBD-F3C3-42BE-9A0C-ECC2D16E2A6A}" type="presOf" srcId="{9B552AEF-5C95-4CB8-A980-72B89F88D328}" destId="{01514325-DBBE-40C8-8210-135C6A737E70}" srcOrd="0" destOrd="3" presId="urn:microsoft.com/office/officeart/2005/8/layout/hProcess7#1"/>
    <dgm:cxn modelId="{CF4281C3-5A84-4E89-BEF7-944545A3C7D3}" srcId="{2A9731E8-19C0-42B7-B9D7-C04E42F17A1C}" destId="{7616D25F-33E6-4507-9512-542CB36C8383}" srcOrd="2" destOrd="0" parTransId="{76228304-89C4-4236-9012-028D2FA4321C}" sibTransId="{DF45B8FC-260B-4745-9382-46DB371FA162}"/>
    <dgm:cxn modelId="{41DF6EC6-9A11-48F6-88B7-CB8597CF0E8F}" type="presOf" srcId="{54EBCD2E-E9E0-448F-B11A-631E203FB635}" destId="{01514325-DBBE-40C8-8210-135C6A737E70}" srcOrd="0" destOrd="0" presId="urn:microsoft.com/office/officeart/2005/8/layout/hProcess7#1"/>
    <dgm:cxn modelId="{3458E4D2-BA66-4063-B2F4-FC1B6B2F49BE}" srcId="{6C3DF3DE-16F3-458A-9367-5EFE420A6F02}" destId="{CF7EF024-CBAE-49D4-939D-F2FDEEB1C476}" srcOrd="0" destOrd="0" parTransId="{C6576872-1AA8-42D7-AB5C-E681DAB9DDDC}" sibTransId="{5EDE0243-7378-42D4-A5F5-E4DE68098D54}"/>
    <dgm:cxn modelId="{3895F8D4-3B34-409D-B591-4FA0CF10F866}" srcId="{2A9731E8-19C0-42B7-B9D7-C04E42F17A1C}" destId="{8FBDC8FC-8543-4501-9E8D-380E7CBFDF74}" srcOrd="7" destOrd="0" parTransId="{C1269C0A-56CE-4E32-B711-64E8715678FA}" sibTransId="{ABA1F633-F076-4701-9324-D125AA50127B}"/>
    <dgm:cxn modelId="{B53932D6-9028-458B-83D4-37475F566042}" srcId="{6C3DF3DE-16F3-458A-9367-5EFE420A6F02}" destId="{1AAFDC15-3E98-4A94-A8E2-2DE139D44F4B}" srcOrd="1" destOrd="0" parTransId="{D4E18149-893C-4C57-9DE4-F14E3E266521}" sibTransId="{178A51BF-52D5-4AAC-8896-206F84C99A90}"/>
    <dgm:cxn modelId="{1F7B78D6-BF58-4EA8-A922-D422C3495E41}" srcId="{D26486AD-B237-4D38-AC6D-1EE5AB9D04FB}" destId="{98629C70-B89E-4BAF-A8AD-C4207FC900CB}" srcOrd="4" destOrd="0" parTransId="{16FEB559-6FAD-4427-9CAD-59E4673795B3}" sibTransId="{CCE509F1-4565-473F-B83E-109F523AEF20}"/>
    <dgm:cxn modelId="{6E6943D8-E49D-4CD1-A149-165669316FC1}" srcId="{88B35858-B788-45F1-A863-F749D17550D5}" destId="{D26486AD-B237-4D38-AC6D-1EE5AB9D04FB}" srcOrd="0" destOrd="0" parTransId="{01BC18B7-E208-4766-B65A-2CBD0BB0F624}" sibTransId="{0AA28734-1102-4BD5-B208-DF685F3EEE42}"/>
    <dgm:cxn modelId="{3329AFDA-81A0-40DA-A123-C0B829A1E326}" srcId="{2A9731E8-19C0-42B7-B9D7-C04E42F17A1C}" destId="{E9470109-2BBC-419E-9D67-7E8594577016}" srcOrd="6" destOrd="0" parTransId="{79356065-ADDB-4543-B148-1FEA02202B2C}" sibTransId="{79764479-1950-4ABA-AC67-818D003F5EEF}"/>
    <dgm:cxn modelId="{F65537E2-2AA0-4FDD-91C9-9EFF96F23E1E}" srcId="{2A9731E8-19C0-42B7-B9D7-C04E42F17A1C}" destId="{8563BB9A-9948-4F06-8718-4B43077A7F07}" srcOrd="1" destOrd="0" parTransId="{317BAE3C-4EC8-400B-ACA2-713CD7FC568F}" sibTransId="{2D6E924A-0901-465F-AF24-AB82E73C081B}"/>
    <dgm:cxn modelId="{C42960E5-3E3C-44CB-A1CB-7276417A52E3}" srcId="{D26486AD-B237-4D38-AC6D-1EE5AB9D04FB}" destId="{6A66EB8A-071F-4C28-A71E-1E8433CE9E2E}" srcOrd="5" destOrd="0" parTransId="{855F3EB7-14AE-4C2F-A02A-021D8D311EFB}" sibTransId="{73AAE092-B775-4D38-87C7-EE9BB1E43D08}"/>
    <dgm:cxn modelId="{3D3FACFE-AD1D-4819-9B8F-57EEF56C81A8}" type="presOf" srcId="{6A66EB8A-071F-4C28-A71E-1E8433CE9E2E}" destId="{7F035403-0D0D-400F-9D27-E60CD8C3080D}" srcOrd="0" destOrd="5" presId="urn:microsoft.com/office/officeart/2005/8/layout/hProcess7#1"/>
    <dgm:cxn modelId="{CDECC5B8-8669-47B7-BBA7-F5CD5E30202F}" type="presParOf" srcId="{11B7E790-48B2-404A-8563-E17855408040}" destId="{72CC3229-B3AF-42F9-A836-F505FC323770}" srcOrd="0" destOrd="0" presId="urn:microsoft.com/office/officeart/2005/8/layout/hProcess7#1"/>
    <dgm:cxn modelId="{00F43AA7-4E1D-4B46-998B-FB12828CBEE6}" type="presParOf" srcId="{72CC3229-B3AF-42F9-A836-F505FC323770}" destId="{21952F61-EE03-4529-8F0B-F66FBB277C94}" srcOrd="0" destOrd="0" presId="urn:microsoft.com/office/officeart/2005/8/layout/hProcess7#1"/>
    <dgm:cxn modelId="{ED1FD347-701B-4712-9429-7BF13161738D}" type="presParOf" srcId="{72CC3229-B3AF-42F9-A836-F505FC323770}" destId="{09568A15-66E7-46C6-92CE-CA11AC1FB95F}" srcOrd="1" destOrd="0" presId="urn:microsoft.com/office/officeart/2005/8/layout/hProcess7#1"/>
    <dgm:cxn modelId="{8FDA0F7A-C6C7-43DD-82F1-8CC7B0826A5A}" type="presParOf" srcId="{72CC3229-B3AF-42F9-A836-F505FC323770}" destId="{7F035403-0D0D-400F-9D27-E60CD8C3080D}" srcOrd="2" destOrd="0" presId="urn:microsoft.com/office/officeart/2005/8/layout/hProcess7#1"/>
    <dgm:cxn modelId="{F6FEF713-37DA-4885-9856-71FA9D42ECC3}" type="presParOf" srcId="{11B7E790-48B2-404A-8563-E17855408040}" destId="{C70780E9-F118-4571-8BC3-7297DC0365D9}" srcOrd="1" destOrd="0" presId="urn:microsoft.com/office/officeart/2005/8/layout/hProcess7#1"/>
    <dgm:cxn modelId="{4380E5A4-C5FC-4379-BBED-F640C6D11145}" type="presParOf" srcId="{11B7E790-48B2-404A-8563-E17855408040}" destId="{0A806AAB-8C00-4A29-ADE3-6A4E91F894E9}" srcOrd="2" destOrd="0" presId="urn:microsoft.com/office/officeart/2005/8/layout/hProcess7#1"/>
    <dgm:cxn modelId="{EE6E5972-4B3F-4997-8EAB-CD6EA3F06CAC}" type="presParOf" srcId="{0A806AAB-8C00-4A29-ADE3-6A4E91F894E9}" destId="{003BBA19-9A97-46DA-899C-621D87C18E72}" srcOrd="0" destOrd="0" presId="urn:microsoft.com/office/officeart/2005/8/layout/hProcess7#1"/>
    <dgm:cxn modelId="{9470F299-049C-4445-8F15-40F5B7387583}" type="presParOf" srcId="{0A806AAB-8C00-4A29-ADE3-6A4E91F894E9}" destId="{E73DA9E5-051B-4FAE-8CA7-1D2C7474C000}" srcOrd="1" destOrd="0" presId="urn:microsoft.com/office/officeart/2005/8/layout/hProcess7#1"/>
    <dgm:cxn modelId="{9258EA23-5C60-4FA6-977D-BC59D496570C}" type="presParOf" srcId="{0A806AAB-8C00-4A29-ADE3-6A4E91F894E9}" destId="{DEB3750B-2562-4527-A51F-554856C3D64F}" srcOrd="2" destOrd="0" presId="urn:microsoft.com/office/officeart/2005/8/layout/hProcess7#1"/>
    <dgm:cxn modelId="{84AC5804-4E53-45E1-BE45-07CBBADEDAEC}" type="presParOf" srcId="{11B7E790-48B2-404A-8563-E17855408040}" destId="{4504ADFC-46BC-49E3-B0DA-DDB9A3F4E057}" srcOrd="3" destOrd="0" presId="urn:microsoft.com/office/officeart/2005/8/layout/hProcess7#1"/>
    <dgm:cxn modelId="{CA653E4D-E86B-44FE-B782-82E5C6D8D12D}" type="presParOf" srcId="{11B7E790-48B2-404A-8563-E17855408040}" destId="{08E3A8B9-A341-443B-B65A-E352829B14FC}" srcOrd="4" destOrd="0" presId="urn:microsoft.com/office/officeart/2005/8/layout/hProcess7#1"/>
    <dgm:cxn modelId="{727E6FF1-BE99-459C-A40D-55C9943C6933}" type="presParOf" srcId="{08E3A8B9-A341-443B-B65A-E352829B14FC}" destId="{74803F0F-BD8A-4D45-A256-28109F599B36}" srcOrd="0" destOrd="0" presId="urn:microsoft.com/office/officeart/2005/8/layout/hProcess7#1"/>
    <dgm:cxn modelId="{4DD8A2B4-FD34-4355-A3D4-2CDEC777F271}" type="presParOf" srcId="{08E3A8B9-A341-443B-B65A-E352829B14FC}" destId="{6E4D0D1D-4187-46B4-8D21-965ABEC9F2FD}" srcOrd="1" destOrd="0" presId="urn:microsoft.com/office/officeart/2005/8/layout/hProcess7#1"/>
    <dgm:cxn modelId="{F7550282-D150-423A-83D6-0DF6A13EC936}" type="presParOf" srcId="{08E3A8B9-A341-443B-B65A-E352829B14FC}" destId="{01514325-DBBE-40C8-8210-135C6A737E70}" srcOrd="2" destOrd="0" presId="urn:microsoft.com/office/officeart/2005/8/layout/hProcess7#1"/>
    <dgm:cxn modelId="{9AD713F8-3C36-4ADD-82CD-FC8FC7CC9BF1}" type="presParOf" srcId="{11B7E790-48B2-404A-8563-E17855408040}" destId="{5456B5A0-5400-4003-93D1-9C4D43AA545F}" srcOrd="5" destOrd="0" presId="urn:microsoft.com/office/officeart/2005/8/layout/hProcess7#1"/>
    <dgm:cxn modelId="{2FD779E4-8491-46A6-81A3-24317B86A23C}" type="presParOf" srcId="{11B7E790-48B2-404A-8563-E17855408040}" destId="{C44BB868-6E34-48DE-8D51-75D41B2B8DB9}" srcOrd="6" destOrd="0" presId="urn:microsoft.com/office/officeart/2005/8/layout/hProcess7#1"/>
    <dgm:cxn modelId="{228772CC-2E73-4BD7-A216-0266C7F1129F}" type="presParOf" srcId="{C44BB868-6E34-48DE-8D51-75D41B2B8DB9}" destId="{939C1D40-CBE0-4490-B606-C8A6CE9D3DCD}" srcOrd="0" destOrd="0" presId="urn:microsoft.com/office/officeart/2005/8/layout/hProcess7#1"/>
    <dgm:cxn modelId="{3D9011DA-BD56-48DB-B341-81C19F1CEE0B}" type="presParOf" srcId="{C44BB868-6E34-48DE-8D51-75D41B2B8DB9}" destId="{BF334794-ACA5-487C-8383-C75D56C8692F}" srcOrd="1" destOrd="0" presId="urn:microsoft.com/office/officeart/2005/8/layout/hProcess7#1"/>
    <dgm:cxn modelId="{0C1DCD0F-1A64-49B0-AD77-1A1770C335D9}" type="presParOf" srcId="{C44BB868-6E34-48DE-8D51-75D41B2B8DB9}" destId="{F981314B-9BF3-48F8-A0BD-25DF8BA510C6}" srcOrd="2" destOrd="0" presId="urn:microsoft.com/office/officeart/2005/8/layout/hProcess7#1"/>
    <dgm:cxn modelId="{6C2BBB3F-8AEB-4178-B393-20E585FE524F}" type="presParOf" srcId="{11B7E790-48B2-404A-8563-E17855408040}" destId="{55712CB0-0A0E-40CC-AC20-8814487A016A}" srcOrd="7" destOrd="0" presId="urn:microsoft.com/office/officeart/2005/8/layout/hProcess7#1"/>
    <dgm:cxn modelId="{08E01100-21FE-4110-9296-61461E953576}" type="presParOf" srcId="{11B7E790-48B2-404A-8563-E17855408040}" destId="{CC1F55B1-229D-4001-86C2-F118B75BB6AA}" srcOrd="8" destOrd="0" presId="urn:microsoft.com/office/officeart/2005/8/layout/hProcess7#1"/>
    <dgm:cxn modelId="{AB276FF8-4F81-4F61-8E69-ED64033E4643}" type="presParOf" srcId="{CC1F55B1-229D-4001-86C2-F118B75BB6AA}" destId="{24B93849-1786-4ABE-93F1-74DE98FDE1FE}" srcOrd="0" destOrd="0" presId="urn:microsoft.com/office/officeart/2005/8/layout/hProcess7#1"/>
    <dgm:cxn modelId="{42BB7CAA-18B3-41BE-A5FE-8C52D1C066D5}" type="presParOf" srcId="{CC1F55B1-229D-4001-86C2-F118B75BB6AA}" destId="{59D2A918-9D9F-4F7F-8D0F-7E4005CC9074}" srcOrd="1" destOrd="0" presId="urn:microsoft.com/office/officeart/2005/8/layout/hProcess7#1"/>
    <dgm:cxn modelId="{99D0647E-DAE3-4881-BEA1-6905EA7F72AB}" type="presParOf" srcId="{CC1F55B1-229D-4001-86C2-F118B75BB6AA}" destId="{49BD1A39-7A2A-462A-BB6D-4385280CBDAC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B2558D-2024-4100-A4B0-74DB57EE525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30A602D-463E-4E31-A8F8-B786F4704E1E}">
      <dgm:prSet phldrT="[Text]"/>
      <dgm:spPr/>
      <dgm:t>
        <a:bodyPr/>
        <a:lstStyle/>
        <a:p>
          <a:r>
            <a:rPr lang="en-US"/>
            <a:t>Space Users</a:t>
          </a:r>
        </a:p>
      </dgm:t>
    </dgm:pt>
    <dgm:pt modelId="{ED01CBA4-BDC1-4E5E-9D7F-9B474910491B}" type="parTrans" cxnId="{2A5F167D-47C4-4275-846F-F4635F7942D1}">
      <dgm:prSet/>
      <dgm:spPr/>
      <dgm:t>
        <a:bodyPr/>
        <a:lstStyle/>
        <a:p>
          <a:endParaRPr lang="en-US"/>
        </a:p>
      </dgm:t>
    </dgm:pt>
    <dgm:pt modelId="{D60A4B49-05C1-4CAC-8AB7-E2C2CBF90D17}" type="sibTrans" cxnId="{2A5F167D-47C4-4275-846F-F4635F7942D1}">
      <dgm:prSet/>
      <dgm:spPr/>
      <dgm:t>
        <a:bodyPr/>
        <a:lstStyle/>
        <a:p>
          <a:endParaRPr lang="en-US"/>
        </a:p>
      </dgm:t>
    </dgm:pt>
    <dgm:pt modelId="{4CE64017-4B72-42E9-ABED-0BB411697DD0}">
      <dgm:prSet phldrT="[Text]"/>
      <dgm:spPr/>
      <dgm:t>
        <a:bodyPr/>
        <a:lstStyle/>
        <a:p>
          <a:r>
            <a:rPr lang="en-US"/>
            <a:t>Space Producers</a:t>
          </a:r>
        </a:p>
      </dgm:t>
    </dgm:pt>
    <dgm:pt modelId="{9299E40C-C0C0-4EE5-A38A-CBAEC8C840BF}" type="parTrans" cxnId="{9188C4B8-B55F-4821-9C9C-6F9D61A77E93}">
      <dgm:prSet/>
      <dgm:spPr/>
      <dgm:t>
        <a:bodyPr/>
        <a:lstStyle/>
        <a:p>
          <a:endParaRPr lang="en-US"/>
        </a:p>
      </dgm:t>
    </dgm:pt>
    <dgm:pt modelId="{3889964D-8A7C-48A4-BAC5-03A87C7CAF46}" type="sibTrans" cxnId="{9188C4B8-B55F-4821-9C9C-6F9D61A77E93}">
      <dgm:prSet/>
      <dgm:spPr/>
      <dgm:t>
        <a:bodyPr/>
        <a:lstStyle/>
        <a:p>
          <a:endParaRPr lang="en-US"/>
        </a:p>
      </dgm:t>
    </dgm:pt>
    <dgm:pt modelId="{26721297-6C4B-4790-9B02-8E2F1115B71A}">
      <dgm:prSet phldrT="[Text]"/>
      <dgm:spPr/>
      <dgm:t>
        <a:bodyPr/>
        <a:lstStyle/>
        <a:p>
          <a:r>
            <a:rPr lang="en-US"/>
            <a:t>Space Facilitators</a:t>
          </a:r>
        </a:p>
      </dgm:t>
    </dgm:pt>
    <dgm:pt modelId="{A71FA97E-0573-43DC-B35E-05FE73EE9867}" type="parTrans" cxnId="{D45E22EB-F855-46DB-A823-9758F899437E}">
      <dgm:prSet/>
      <dgm:spPr/>
      <dgm:t>
        <a:bodyPr/>
        <a:lstStyle/>
        <a:p>
          <a:endParaRPr lang="en-US"/>
        </a:p>
      </dgm:t>
    </dgm:pt>
    <dgm:pt modelId="{3D29C4B3-57F7-43DC-BC87-839061A6A2DE}" type="sibTrans" cxnId="{D45E22EB-F855-46DB-A823-9758F899437E}">
      <dgm:prSet/>
      <dgm:spPr/>
      <dgm:t>
        <a:bodyPr/>
        <a:lstStyle/>
        <a:p>
          <a:endParaRPr lang="en-US"/>
        </a:p>
      </dgm:t>
    </dgm:pt>
    <dgm:pt modelId="{51A45EAE-66E3-4C6D-A446-E22AE105A60E}" type="pres">
      <dgm:prSet presAssocID="{C1B2558D-2024-4100-A4B0-74DB57EE5254}" presName="compositeShape" presStyleCnt="0">
        <dgm:presLayoutVars>
          <dgm:chMax val="7"/>
          <dgm:dir/>
          <dgm:resizeHandles val="exact"/>
        </dgm:presLayoutVars>
      </dgm:prSet>
      <dgm:spPr/>
    </dgm:pt>
    <dgm:pt modelId="{8DDFF77F-9143-43F2-AA30-FDEFFF962212}" type="pres">
      <dgm:prSet presAssocID="{730A602D-463E-4E31-A8F8-B786F4704E1E}" presName="circ1" presStyleLbl="vennNode1" presStyleIdx="0" presStyleCnt="3" custLinFactY="14583" custLinFactNeighborX="5931" custLinFactNeighborY="100000"/>
      <dgm:spPr/>
    </dgm:pt>
    <dgm:pt modelId="{D3C274BC-2ECC-4054-B376-1F50B3C7193A}" type="pres">
      <dgm:prSet presAssocID="{730A602D-463E-4E31-A8F8-B786F4704E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E7F182A-7E59-4FE3-999A-926B4819E2E7}" type="pres">
      <dgm:prSet presAssocID="{4CE64017-4B72-42E9-ABED-0BB411697DD0}" presName="circ2" presStyleLbl="vennNode1" presStyleIdx="1" presStyleCnt="3" custLinFactNeighborX="14044" custLinFactNeighborY="-64520"/>
      <dgm:spPr/>
    </dgm:pt>
    <dgm:pt modelId="{DFFCECC7-17F6-4BC2-B9B0-930D78742041}" type="pres">
      <dgm:prSet presAssocID="{4CE64017-4B72-42E9-ABED-0BB411697DD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A528533-3D73-4241-9501-65FA88A1C9E0}" type="pres">
      <dgm:prSet presAssocID="{26721297-6C4B-4790-9B02-8E2F1115B71A}" presName="circ3" presStyleLbl="vennNode1" presStyleIdx="2" presStyleCnt="3" custLinFactNeighborX="-3913" custLinFactNeighborY="-62165"/>
      <dgm:spPr/>
    </dgm:pt>
    <dgm:pt modelId="{A2787B22-F908-47EB-85D4-859093E531B6}" type="pres">
      <dgm:prSet presAssocID="{26721297-6C4B-4790-9B02-8E2F1115B71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5479C2A-CED3-4827-8214-3F0841C08D0B}" type="presOf" srcId="{730A602D-463E-4E31-A8F8-B786F4704E1E}" destId="{D3C274BC-2ECC-4054-B376-1F50B3C7193A}" srcOrd="1" destOrd="0" presId="urn:microsoft.com/office/officeart/2005/8/layout/venn1"/>
    <dgm:cxn modelId="{A7675643-CC3F-4F6D-899D-863A8CEA11C8}" type="presOf" srcId="{C1B2558D-2024-4100-A4B0-74DB57EE5254}" destId="{51A45EAE-66E3-4C6D-A446-E22AE105A60E}" srcOrd="0" destOrd="0" presId="urn:microsoft.com/office/officeart/2005/8/layout/venn1"/>
    <dgm:cxn modelId="{2A5F167D-47C4-4275-846F-F4635F7942D1}" srcId="{C1B2558D-2024-4100-A4B0-74DB57EE5254}" destId="{730A602D-463E-4E31-A8F8-B786F4704E1E}" srcOrd="0" destOrd="0" parTransId="{ED01CBA4-BDC1-4E5E-9D7F-9B474910491B}" sibTransId="{D60A4B49-05C1-4CAC-8AB7-E2C2CBF90D17}"/>
    <dgm:cxn modelId="{0462FF8B-2116-4998-B3B6-4BEF544CB36D}" type="presOf" srcId="{26721297-6C4B-4790-9B02-8E2F1115B71A}" destId="{A2787B22-F908-47EB-85D4-859093E531B6}" srcOrd="1" destOrd="0" presId="urn:microsoft.com/office/officeart/2005/8/layout/venn1"/>
    <dgm:cxn modelId="{9D87EFA5-E0EA-4104-B8FF-CF165B4B3386}" type="presOf" srcId="{4CE64017-4B72-42E9-ABED-0BB411697DD0}" destId="{7E7F182A-7E59-4FE3-999A-926B4819E2E7}" srcOrd="0" destOrd="0" presId="urn:microsoft.com/office/officeart/2005/8/layout/venn1"/>
    <dgm:cxn modelId="{9188C4B8-B55F-4821-9C9C-6F9D61A77E93}" srcId="{C1B2558D-2024-4100-A4B0-74DB57EE5254}" destId="{4CE64017-4B72-42E9-ABED-0BB411697DD0}" srcOrd="1" destOrd="0" parTransId="{9299E40C-C0C0-4EE5-A38A-CBAEC8C840BF}" sibTransId="{3889964D-8A7C-48A4-BAC5-03A87C7CAF46}"/>
    <dgm:cxn modelId="{4D2785C0-1860-4675-87AD-94D534AB23D1}" type="presOf" srcId="{26721297-6C4B-4790-9B02-8E2F1115B71A}" destId="{DA528533-3D73-4241-9501-65FA88A1C9E0}" srcOrd="0" destOrd="0" presId="urn:microsoft.com/office/officeart/2005/8/layout/venn1"/>
    <dgm:cxn modelId="{4B3FC5E6-C56E-40E9-9DB6-EB21A06CA63B}" type="presOf" srcId="{730A602D-463E-4E31-A8F8-B786F4704E1E}" destId="{8DDFF77F-9143-43F2-AA30-FDEFFF962212}" srcOrd="0" destOrd="0" presId="urn:microsoft.com/office/officeart/2005/8/layout/venn1"/>
    <dgm:cxn modelId="{D45E22EB-F855-46DB-A823-9758F899437E}" srcId="{C1B2558D-2024-4100-A4B0-74DB57EE5254}" destId="{26721297-6C4B-4790-9B02-8E2F1115B71A}" srcOrd="2" destOrd="0" parTransId="{A71FA97E-0573-43DC-B35E-05FE73EE9867}" sibTransId="{3D29C4B3-57F7-43DC-BC87-839061A6A2DE}"/>
    <dgm:cxn modelId="{1B480CF1-8AEE-4B6F-80B3-9E9ABE1A485F}" type="presOf" srcId="{4CE64017-4B72-42E9-ABED-0BB411697DD0}" destId="{DFFCECC7-17F6-4BC2-B9B0-930D78742041}" srcOrd="1" destOrd="0" presId="urn:microsoft.com/office/officeart/2005/8/layout/venn1"/>
    <dgm:cxn modelId="{459B31CB-FFC2-484D-9503-77C472CAC904}" type="presParOf" srcId="{51A45EAE-66E3-4C6D-A446-E22AE105A60E}" destId="{8DDFF77F-9143-43F2-AA30-FDEFFF962212}" srcOrd="0" destOrd="0" presId="urn:microsoft.com/office/officeart/2005/8/layout/venn1"/>
    <dgm:cxn modelId="{6EAC9EE4-588A-4C99-893A-D25215FB7A96}" type="presParOf" srcId="{51A45EAE-66E3-4C6D-A446-E22AE105A60E}" destId="{D3C274BC-2ECC-4054-B376-1F50B3C7193A}" srcOrd="1" destOrd="0" presId="urn:microsoft.com/office/officeart/2005/8/layout/venn1"/>
    <dgm:cxn modelId="{6D5A9148-EC6F-403F-99DE-5898A0C08D46}" type="presParOf" srcId="{51A45EAE-66E3-4C6D-A446-E22AE105A60E}" destId="{7E7F182A-7E59-4FE3-999A-926B4819E2E7}" srcOrd="2" destOrd="0" presId="urn:microsoft.com/office/officeart/2005/8/layout/venn1"/>
    <dgm:cxn modelId="{6E0D80D5-420B-40E0-A803-14B79AA15081}" type="presParOf" srcId="{51A45EAE-66E3-4C6D-A446-E22AE105A60E}" destId="{DFFCECC7-17F6-4BC2-B9B0-930D78742041}" srcOrd="3" destOrd="0" presId="urn:microsoft.com/office/officeart/2005/8/layout/venn1"/>
    <dgm:cxn modelId="{96481C05-BA78-4F19-8419-9F725496A422}" type="presParOf" srcId="{51A45EAE-66E3-4C6D-A446-E22AE105A60E}" destId="{DA528533-3D73-4241-9501-65FA88A1C9E0}" srcOrd="4" destOrd="0" presId="urn:microsoft.com/office/officeart/2005/8/layout/venn1"/>
    <dgm:cxn modelId="{7A41DD6B-A0C5-435E-A822-52D44BC2DB56}" type="presParOf" srcId="{51A45EAE-66E3-4C6D-A446-E22AE105A60E}" destId="{A2787B22-F908-47EB-85D4-859093E531B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D89EBE-70B4-4356-818E-C2AB4C4A6CBF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4E59F9-BD87-4DEF-A3A3-9114FF822154}">
      <dgm:prSet phldrT="[Text]"/>
      <dgm:spPr/>
      <dgm:t>
        <a:bodyPr/>
        <a:lstStyle/>
        <a:p>
          <a:r>
            <a:rPr lang="en-US"/>
            <a:t>Perception</a:t>
          </a:r>
        </a:p>
      </dgm:t>
    </dgm:pt>
    <dgm:pt modelId="{A546D07F-562D-4B52-A605-D06CBB0BA49C}" type="parTrans" cxnId="{78EA996D-CD5B-46BB-A0C7-E7A67290CE71}">
      <dgm:prSet/>
      <dgm:spPr/>
      <dgm:t>
        <a:bodyPr/>
        <a:lstStyle/>
        <a:p>
          <a:endParaRPr lang="en-US"/>
        </a:p>
      </dgm:t>
    </dgm:pt>
    <dgm:pt modelId="{DE88BCD1-0F8E-44F1-98D1-67F2CF35048B}" type="sibTrans" cxnId="{78EA996D-CD5B-46BB-A0C7-E7A67290CE71}">
      <dgm:prSet/>
      <dgm:spPr/>
      <dgm:t>
        <a:bodyPr/>
        <a:lstStyle/>
        <a:p>
          <a:endParaRPr lang="en-US"/>
        </a:p>
      </dgm:t>
    </dgm:pt>
    <dgm:pt modelId="{F1D728C2-F14F-4ACE-A487-2A300794BC45}">
      <dgm:prSet phldrT="[Text]" custT="1"/>
      <dgm:spPr/>
      <dgm:t>
        <a:bodyPr/>
        <a:lstStyle/>
        <a:p>
          <a:r>
            <a:rPr lang="en-US" sz="1200"/>
            <a:t>The TINR Principle</a:t>
          </a:r>
        </a:p>
      </dgm:t>
    </dgm:pt>
    <dgm:pt modelId="{BAF05009-1F6B-404D-81E5-0BB0F281352E}" type="parTrans" cxnId="{33940190-EE28-455E-97BB-D62BB2D483A6}">
      <dgm:prSet/>
      <dgm:spPr/>
      <dgm:t>
        <a:bodyPr/>
        <a:lstStyle/>
        <a:p>
          <a:endParaRPr lang="en-US"/>
        </a:p>
      </dgm:t>
    </dgm:pt>
    <dgm:pt modelId="{2F8D5059-4D30-4378-A76B-BBD7651AA1BF}" type="sibTrans" cxnId="{33940190-EE28-455E-97BB-D62BB2D483A6}">
      <dgm:prSet/>
      <dgm:spPr/>
      <dgm:t>
        <a:bodyPr/>
        <a:lstStyle/>
        <a:p>
          <a:endParaRPr lang="en-US"/>
        </a:p>
      </dgm:t>
    </dgm:pt>
    <dgm:pt modelId="{12A5DA52-427D-49CA-B6A3-B09CAF465C26}">
      <dgm:prSet phldrT="[Text]"/>
      <dgm:spPr/>
      <dgm:t>
        <a:bodyPr/>
        <a:lstStyle/>
        <a:p>
          <a:r>
            <a:rPr lang="en-US"/>
            <a:t>Market Segmentation</a:t>
          </a:r>
        </a:p>
      </dgm:t>
    </dgm:pt>
    <dgm:pt modelId="{69ACE91C-4C30-4CA9-82B2-F88BFC795374}" type="parTrans" cxnId="{9407B92C-C03C-4E06-B04B-BE904CE9386E}">
      <dgm:prSet/>
      <dgm:spPr/>
      <dgm:t>
        <a:bodyPr/>
        <a:lstStyle/>
        <a:p>
          <a:endParaRPr lang="en-US"/>
        </a:p>
      </dgm:t>
    </dgm:pt>
    <dgm:pt modelId="{CFBA382D-522A-46B2-B1A9-F4CA0738521D}" type="sibTrans" cxnId="{9407B92C-C03C-4E06-B04B-BE904CE9386E}">
      <dgm:prSet/>
      <dgm:spPr/>
      <dgm:t>
        <a:bodyPr/>
        <a:lstStyle/>
        <a:p>
          <a:endParaRPr lang="en-US"/>
        </a:p>
      </dgm:t>
    </dgm:pt>
    <dgm:pt modelId="{9C26C7BC-B4EA-43C6-A50F-605E305539C7}">
      <dgm:prSet phldrT="[Text]" custT="1"/>
      <dgm:spPr/>
      <dgm:t>
        <a:bodyPr/>
        <a:lstStyle/>
        <a:p>
          <a:r>
            <a:rPr lang="en-US" sz="1200"/>
            <a:t>The "Usual Suspects"</a:t>
          </a:r>
        </a:p>
      </dgm:t>
    </dgm:pt>
    <dgm:pt modelId="{72C3A77B-CC49-4D53-A774-E42A37AA1606}" type="parTrans" cxnId="{7FA96429-493D-469F-AE57-4F684CFE63AD}">
      <dgm:prSet/>
      <dgm:spPr/>
      <dgm:t>
        <a:bodyPr/>
        <a:lstStyle/>
        <a:p>
          <a:endParaRPr lang="en-US"/>
        </a:p>
      </dgm:t>
    </dgm:pt>
    <dgm:pt modelId="{A4DA32B0-B09E-48DB-92AF-536F852CD429}" type="sibTrans" cxnId="{7FA96429-493D-469F-AE57-4F684CFE63AD}">
      <dgm:prSet/>
      <dgm:spPr/>
      <dgm:t>
        <a:bodyPr/>
        <a:lstStyle/>
        <a:p>
          <a:endParaRPr lang="en-US"/>
        </a:p>
      </dgm:t>
    </dgm:pt>
    <dgm:pt modelId="{6D8134E1-7693-4498-8890-0D79A94D308F}">
      <dgm:prSet phldrT="[Text]"/>
      <dgm:spPr/>
      <dgm:t>
        <a:bodyPr/>
        <a:lstStyle/>
        <a:p>
          <a:r>
            <a:rPr lang="en-US"/>
            <a:t>Rationale Behavior</a:t>
          </a:r>
        </a:p>
      </dgm:t>
    </dgm:pt>
    <dgm:pt modelId="{BE8BB393-6CE7-4FD2-9A07-13F6D9CC388A}" type="parTrans" cxnId="{8B125AEE-2FFD-48F0-8BCE-0727CB81A439}">
      <dgm:prSet/>
      <dgm:spPr/>
      <dgm:t>
        <a:bodyPr/>
        <a:lstStyle/>
        <a:p>
          <a:endParaRPr lang="en-US"/>
        </a:p>
      </dgm:t>
    </dgm:pt>
    <dgm:pt modelId="{96651C29-D7EF-44B8-82BE-4AD233D0EBD0}" type="sibTrans" cxnId="{8B125AEE-2FFD-48F0-8BCE-0727CB81A439}">
      <dgm:prSet/>
      <dgm:spPr/>
      <dgm:t>
        <a:bodyPr/>
        <a:lstStyle/>
        <a:p>
          <a:endParaRPr lang="en-US"/>
        </a:p>
      </dgm:t>
    </dgm:pt>
    <dgm:pt modelId="{CD34A2A0-A178-44EB-A64C-56AFF2B6B17F}">
      <dgm:prSet phldrT="[Text]" custT="1"/>
      <dgm:spPr/>
      <dgm:t>
        <a:bodyPr/>
        <a:lstStyle/>
        <a:p>
          <a:r>
            <a:rPr lang="en-US" sz="1200"/>
            <a:t>Importance of Empathy</a:t>
          </a:r>
        </a:p>
      </dgm:t>
    </dgm:pt>
    <dgm:pt modelId="{63B15D83-D77C-4085-993B-F66AC51E6FE4}" type="parTrans" cxnId="{7D676FCB-45D3-4CD4-A2E2-F69FF6E2289C}">
      <dgm:prSet/>
      <dgm:spPr/>
      <dgm:t>
        <a:bodyPr/>
        <a:lstStyle/>
        <a:p>
          <a:endParaRPr lang="en-US"/>
        </a:p>
      </dgm:t>
    </dgm:pt>
    <dgm:pt modelId="{28AE200A-11B7-4F48-879B-FAE1E00C173F}" type="sibTrans" cxnId="{7D676FCB-45D3-4CD4-A2E2-F69FF6E2289C}">
      <dgm:prSet/>
      <dgm:spPr/>
      <dgm:t>
        <a:bodyPr/>
        <a:lstStyle/>
        <a:p>
          <a:endParaRPr lang="en-US"/>
        </a:p>
      </dgm:t>
    </dgm:pt>
    <dgm:pt modelId="{2E98A58B-13C8-49CD-B636-C326438F87EE}">
      <dgm:prSet phldrT="[Text]"/>
      <dgm:spPr/>
      <dgm:t>
        <a:bodyPr/>
        <a:lstStyle/>
        <a:p>
          <a:r>
            <a:rPr lang="en-US" dirty="0"/>
            <a:t>Involvement &amp; Complexity</a:t>
          </a:r>
        </a:p>
      </dgm:t>
    </dgm:pt>
    <dgm:pt modelId="{D26A9F71-8780-4E83-9F71-B1675BDC98BF}" type="parTrans" cxnId="{2038C84C-8DD5-4FBE-B82F-6A53314EAAAB}">
      <dgm:prSet/>
      <dgm:spPr/>
      <dgm:t>
        <a:bodyPr/>
        <a:lstStyle/>
        <a:p>
          <a:endParaRPr lang="en-US"/>
        </a:p>
      </dgm:t>
    </dgm:pt>
    <dgm:pt modelId="{1253EC93-F2B2-456A-9A92-191B240AD832}" type="sibTrans" cxnId="{2038C84C-8DD5-4FBE-B82F-6A53314EAAAB}">
      <dgm:prSet/>
      <dgm:spPr/>
      <dgm:t>
        <a:bodyPr/>
        <a:lstStyle/>
        <a:p>
          <a:endParaRPr lang="en-US"/>
        </a:p>
      </dgm:t>
    </dgm:pt>
    <dgm:pt modelId="{8793A675-579C-4D88-B8D6-6E40E69532A7}">
      <dgm:prSet phldrT="[Text]" custT="1"/>
      <dgm:spPr/>
      <dgm:t>
        <a:bodyPr/>
        <a:lstStyle/>
        <a:p>
          <a:r>
            <a:rPr lang="en-US" sz="1200"/>
            <a:t>High vs. Low Involvement</a:t>
          </a:r>
        </a:p>
      </dgm:t>
    </dgm:pt>
    <dgm:pt modelId="{48CA2ABE-9FDD-4913-8945-279E0FF820C9}" type="parTrans" cxnId="{E7514D67-57A9-4C5F-9307-C43238C63A72}">
      <dgm:prSet/>
      <dgm:spPr/>
      <dgm:t>
        <a:bodyPr/>
        <a:lstStyle/>
        <a:p>
          <a:endParaRPr lang="en-US"/>
        </a:p>
      </dgm:t>
    </dgm:pt>
    <dgm:pt modelId="{7B267419-4495-400E-ACF8-F7B01B7E60B3}" type="sibTrans" cxnId="{E7514D67-57A9-4C5F-9307-C43238C63A72}">
      <dgm:prSet/>
      <dgm:spPr/>
      <dgm:t>
        <a:bodyPr/>
        <a:lstStyle/>
        <a:p>
          <a:endParaRPr lang="en-US"/>
        </a:p>
      </dgm:t>
    </dgm:pt>
    <dgm:pt modelId="{520B5E76-44D1-4861-A7F3-FD8917A57041}">
      <dgm:prSet phldrT="[Text]" custT="1"/>
      <dgm:spPr/>
      <dgm:t>
        <a:bodyPr/>
        <a:lstStyle/>
        <a:p>
          <a:r>
            <a:rPr lang="en-US" sz="1200"/>
            <a:t>Quantitative vs. Qualitative Analyses</a:t>
          </a:r>
        </a:p>
      </dgm:t>
    </dgm:pt>
    <dgm:pt modelId="{C64CF13A-0FA6-4251-9736-B28420102697}" type="parTrans" cxnId="{03837C49-14AE-4675-B374-76A892A1507E}">
      <dgm:prSet/>
      <dgm:spPr/>
      <dgm:t>
        <a:bodyPr/>
        <a:lstStyle/>
        <a:p>
          <a:endParaRPr lang="en-US"/>
        </a:p>
      </dgm:t>
    </dgm:pt>
    <dgm:pt modelId="{2FDCC974-BCF6-4C38-8A04-417D57EE0027}" type="sibTrans" cxnId="{03837C49-14AE-4675-B374-76A892A1507E}">
      <dgm:prSet/>
      <dgm:spPr/>
      <dgm:t>
        <a:bodyPr/>
        <a:lstStyle/>
        <a:p>
          <a:endParaRPr lang="en-US"/>
        </a:p>
      </dgm:t>
    </dgm:pt>
    <dgm:pt modelId="{B026D8BE-4C63-4388-AFCB-603C39FAB7BB}">
      <dgm:prSet phldrT="[Text]" custT="1"/>
      <dgm:spPr/>
      <dgm:t>
        <a:bodyPr/>
        <a:lstStyle/>
        <a:p>
          <a:r>
            <a:rPr lang="en-US" sz="1200"/>
            <a:t>Subdividing Players into Homogeneous Sets</a:t>
          </a:r>
        </a:p>
      </dgm:t>
    </dgm:pt>
    <dgm:pt modelId="{1E187A25-892D-4DC1-B2E6-DC65724F2A83}" type="parTrans" cxnId="{BE9A1DCF-992F-48EA-8BB2-1A95B7DF508A}">
      <dgm:prSet/>
      <dgm:spPr/>
      <dgm:t>
        <a:bodyPr/>
        <a:lstStyle/>
        <a:p>
          <a:endParaRPr lang="en-US"/>
        </a:p>
      </dgm:t>
    </dgm:pt>
    <dgm:pt modelId="{4620C01B-41DA-4CD8-8E64-CCD6F4CB1A11}" type="sibTrans" cxnId="{BE9A1DCF-992F-48EA-8BB2-1A95B7DF508A}">
      <dgm:prSet/>
      <dgm:spPr/>
      <dgm:t>
        <a:bodyPr/>
        <a:lstStyle/>
        <a:p>
          <a:endParaRPr lang="en-US"/>
        </a:p>
      </dgm:t>
    </dgm:pt>
    <dgm:pt modelId="{D0EAF7B6-2D26-4074-A714-05B577331941}">
      <dgm:prSet phldrT="[Text]" custT="1"/>
      <dgm:spPr/>
      <dgm:t>
        <a:bodyPr/>
        <a:lstStyle/>
        <a:p>
          <a:r>
            <a:rPr lang="en-US" sz="1200"/>
            <a:t>Drivers and Decision Making</a:t>
          </a:r>
        </a:p>
      </dgm:t>
    </dgm:pt>
    <dgm:pt modelId="{E0B1F311-3EC1-43BB-B9A1-1076BE10FB34}" type="parTrans" cxnId="{86DA6D57-5344-4784-8353-19FC12DC13FB}">
      <dgm:prSet/>
      <dgm:spPr/>
      <dgm:t>
        <a:bodyPr/>
        <a:lstStyle/>
        <a:p>
          <a:endParaRPr lang="en-US"/>
        </a:p>
      </dgm:t>
    </dgm:pt>
    <dgm:pt modelId="{EAD996C9-AFC8-4EF2-B55C-478AA08DC057}" type="sibTrans" cxnId="{86DA6D57-5344-4784-8353-19FC12DC13FB}">
      <dgm:prSet/>
      <dgm:spPr/>
      <dgm:t>
        <a:bodyPr/>
        <a:lstStyle/>
        <a:p>
          <a:endParaRPr lang="en-US"/>
        </a:p>
      </dgm:t>
    </dgm:pt>
    <dgm:pt modelId="{E47A8268-6555-48B9-90A2-F9FB3A2CF89C}">
      <dgm:prSet phldrT="[Text]" custT="1"/>
      <dgm:spPr/>
      <dgm:t>
        <a:bodyPr/>
        <a:lstStyle/>
        <a:p>
          <a:r>
            <a:rPr lang="en-US" sz="1200"/>
            <a:t>Enduring vs. Situational</a:t>
          </a:r>
        </a:p>
      </dgm:t>
    </dgm:pt>
    <dgm:pt modelId="{7F809370-08BC-4C1E-A15B-8B1BD85A5DF1}" type="parTrans" cxnId="{AFD9D4EF-4224-4E3D-BC04-CBF6CDFE3C4E}">
      <dgm:prSet/>
      <dgm:spPr/>
      <dgm:t>
        <a:bodyPr/>
        <a:lstStyle/>
        <a:p>
          <a:endParaRPr lang="en-US"/>
        </a:p>
      </dgm:t>
    </dgm:pt>
    <dgm:pt modelId="{F4CAD3AE-41A2-4ED9-A741-269640B7BF15}" type="sibTrans" cxnId="{AFD9D4EF-4224-4E3D-BC04-CBF6CDFE3C4E}">
      <dgm:prSet/>
      <dgm:spPr/>
      <dgm:t>
        <a:bodyPr/>
        <a:lstStyle/>
        <a:p>
          <a:endParaRPr lang="en-US"/>
        </a:p>
      </dgm:t>
    </dgm:pt>
    <dgm:pt modelId="{CB6068C8-A7BF-46A5-9928-7EE4CFEEE002}" type="pres">
      <dgm:prSet presAssocID="{FFD89EBE-70B4-4356-818E-C2AB4C4A6CB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0186A54-0AEB-48E9-84D3-FDB552545056}" type="pres">
      <dgm:prSet presAssocID="{FFD89EBE-70B4-4356-818E-C2AB4C4A6CBF}" presName="children" presStyleCnt="0"/>
      <dgm:spPr/>
    </dgm:pt>
    <dgm:pt modelId="{311680CA-8069-431D-83A2-9D93E1BE4D1F}" type="pres">
      <dgm:prSet presAssocID="{FFD89EBE-70B4-4356-818E-C2AB4C4A6CBF}" presName="child1group" presStyleCnt="0"/>
      <dgm:spPr/>
    </dgm:pt>
    <dgm:pt modelId="{2ED468D4-33FC-4138-AB68-52FF62A7A892}" type="pres">
      <dgm:prSet presAssocID="{FFD89EBE-70B4-4356-818E-C2AB4C4A6CBF}" presName="child1" presStyleLbl="bgAcc1" presStyleIdx="0" presStyleCnt="4" custLinFactNeighborX="6976"/>
      <dgm:spPr/>
    </dgm:pt>
    <dgm:pt modelId="{9FFCF889-D4EF-45CE-B3E4-13BA6B222788}" type="pres">
      <dgm:prSet presAssocID="{FFD89EBE-70B4-4356-818E-C2AB4C4A6CBF}" presName="child1Text" presStyleLbl="bgAcc1" presStyleIdx="0" presStyleCnt="4">
        <dgm:presLayoutVars>
          <dgm:bulletEnabled val="1"/>
        </dgm:presLayoutVars>
      </dgm:prSet>
      <dgm:spPr/>
    </dgm:pt>
    <dgm:pt modelId="{34AAEB63-E542-4EBD-83AA-B1FCF05B95FD}" type="pres">
      <dgm:prSet presAssocID="{FFD89EBE-70B4-4356-818E-C2AB4C4A6CBF}" presName="child2group" presStyleCnt="0"/>
      <dgm:spPr/>
    </dgm:pt>
    <dgm:pt modelId="{07B951C1-07F6-484D-87F2-6301F17D9C4C}" type="pres">
      <dgm:prSet presAssocID="{FFD89EBE-70B4-4356-818E-C2AB4C4A6CBF}" presName="child2" presStyleLbl="bgAcc1" presStyleIdx="1" presStyleCnt="4" custLinFactNeighborX="17167"/>
      <dgm:spPr/>
    </dgm:pt>
    <dgm:pt modelId="{E060DD9C-5D42-45A3-8257-BB2782478960}" type="pres">
      <dgm:prSet presAssocID="{FFD89EBE-70B4-4356-818E-C2AB4C4A6CBF}" presName="child2Text" presStyleLbl="bgAcc1" presStyleIdx="1" presStyleCnt="4">
        <dgm:presLayoutVars>
          <dgm:bulletEnabled val="1"/>
        </dgm:presLayoutVars>
      </dgm:prSet>
      <dgm:spPr/>
    </dgm:pt>
    <dgm:pt modelId="{0F6831FA-B9A4-4356-9087-D112C9199B08}" type="pres">
      <dgm:prSet presAssocID="{FFD89EBE-70B4-4356-818E-C2AB4C4A6CBF}" presName="child3group" presStyleCnt="0"/>
      <dgm:spPr/>
    </dgm:pt>
    <dgm:pt modelId="{4B4A7D13-1EFB-46DF-AA7C-1D8083A74DB2}" type="pres">
      <dgm:prSet presAssocID="{FFD89EBE-70B4-4356-818E-C2AB4C4A6CBF}" presName="child3" presStyleLbl="bgAcc1" presStyleIdx="2" presStyleCnt="4" custLinFactNeighborX="15549" custLinFactNeighborY="2995"/>
      <dgm:spPr/>
    </dgm:pt>
    <dgm:pt modelId="{F75307C5-0A96-4158-9EA4-8303651753DF}" type="pres">
      <dgm:prSet presAssocID="{FFD89EBE-70B4-4356-818E-C2AB4C4A6CBF}" presName="child3Text" presStyleLbl="bgAcc1" presStyleIdx="2" presStyleCnt="4">
        <dgm:presLayoutVars>
          <dgm:bulletEnabled val="1"/>
        </dgm:presLayoutVars>
      </dgm:prSet>
      <dgm:spPr/>
    </dgm:pt>
    <dgm:pt modelId="{9C6BBC95-6D52-42A6-A7DD-70C80CEF5A36}" type="pres">
      <dgm:prSet presAssocID="{FFD89EBE-70B4-4356-818E-C2AB4C4A6CBF}" presName="child4group" presStyleCnt="0"/>
      <dgm:spPr/>
    </dgm:pt>
    <dgm:pt modelId="{D17F825F-D0FD-453D-9110-464E23DD6248}" type="pres">
      <dgm:prSet presAssocID="{FFD89EBE-70B4-4356-818E-C2AB4C4A6CBF}" presName="child4" presStyleLbl="bgAcc1" presStyleIdx="3" presStyleCnt="4" custLinFactNeighborX="5493"/>
      <dgm:spPr/>
    </dgm:pt>
    <dgm:pt modelId="{82A20AE5-23E0-4446-B7B4-BC7FA2BDF59E}" type="pres">
      <dgm:prSet presAssocID="{FFD89EBE-70B4-4356-818E-C2AB4C4A6CBF}" presName="child4Text" presStyleLbl="bgAcc1" presStyleIdx="3" presStyleCnt="4">
        <dgm:presLayoutVars>
          <dgm:bulletEnabled val="1"/>
        </dgm:presLayoutVars>
      </dgm:prSet>
      <dgm:spPr/>
    </dgm:pt>
    <dgm:pt modelId="{188BC02E-B22F-4B1C-B61E-012CD79907C8}" type="pres">
      <dgm:prSet presAssocID="{FFD89EBE-70B4-4356-818E-C2AB4C4A6CBF}" presName="childPlaceholder" presStyleCnt="0"/>
      <dgm:spPr/>
    </dgm:pt>
    <dgm:pt modelId="{7EC86FD3-EB1F-4237-BE9E-6B06A3AF9B70}" type="pres">
      <dgm:prSet presAssocID="{FFD89EBE-70B4-4356-818E-C2AB4C4A6CBF}" presName="circle" presStyleCnt="0"/>
      <dgm:spPr/>
    </dgm:pt>
    <dgm:pt modelId="{1708571A-49FA-42C1-B3B7-BC33A09234D4}" type="pres">
      <dgm:prSet presAssocID="{FFD89EBE-70B4-4356-818E-C2AB4C4A6CB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1C990DB-B4EF-454B-AE2C-5427A584EAF3}" type="pres">
      <dgm:prSet presAssocID="{FFD89EBE-70B4-4356-818E-C2AB4C4A6CB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A1EFA99-8D03-4D8F-9E63-F7882F10D3BF}" type="pres">
      <dgm:prSet presAssocID="{FFD89EBE-70B4-4356-818E-C2AB4C4A6CB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A9BDB21-ECCA-41DF-8F60-7298FF2096EB}" type="pres">
      <dgm:prSet presAssocID="{FFD89EBE-70B4-4356-818E-C2AB4C4A6CB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6E11726-FCB9-45E1-AC73-4BCE7E330C88}" type="pres">
      <dgm:prSet presAssocID="{FFD89EBE-70B4-4356-818E-C2AB4C4A6CBF}" presName="quadrantPlaceholder" presStyleCnt="0"/>
      <dgm:spPr/>
    </dgm:pt>
    <dgm:pt modelId="{029EAAFC-0ADE-47BF-8E4D-D079BD0EFB9D}" type="pres">
      <dgm:prSet presAssocID="{FFD89EBE-70B4-4356-818E-C2AB4C4A6CBF}" presName="center1" presStyleLbl="fgShp" presStyleIdx="0" presStyleCnt="2"/>
      <dgm:spPr/>
    </dgm:pt>
    <dgm:pt modelId="{320B7733-D6AF-4794-8473-BCF8D19574F7}" type="pres">
      <dgm:prSet presAssocID="{FFD89EBE-70B4-4356-818E-C2AB4C4A6CBF}" presName="center2" presStyleLbl="fgShp" presStyleIdx="1" presStyleCnt="2"/>
      <dgm:spPr/>
    </dgm:pt>
  </dgm:ptLst>
  <dgm:cxnLst>
    <dgm:cxn modelId="{E0AC2108-295F-4143-B4C0-0EF8A5ACD0AB}" type="presOf" srcId="{8793A675-579C-4D88-B8D6-6E40E69532A7}" destId="{D17F825F-D0FD-453D-9110-464E23DD6248}" srcOrd="0" destOrd="0" presId="urn:microsoft.com/office/officeart/2005/8/layout/cycle4#1"/>
    <dgm:cxn modelId="{E20ED20B-3027-4559-9698-0ACE053F7F31}" type="presOf" srcId="{E47A8268-6555-48B9-90A2-F9FB3A2CF89C}" destId="{D17F825F-D0FD-453D-9110-464E23DD6248}" srcOrd="0" destOrd="1" presId="urn:microsoft.com/office/officeart/2005/8/layout/cycle4#1"/>
    <dgm:cxn modelId="{3BE2781D-A83D-4B84-A9C0-06713A49DDDD}" type="presOf" srcId="{B026D8BE-4C63-4388-AFCB-603C39FAB7BB}" destId="{07B951C1-07F6-484D-87F2-6301F17D9C4C}" srcOrd="0" destOrd="1" presId="urn:microsoft.com/office/officeart/2005/8/layout/cycle4#1"/>
    <dgm:cxn modelId="{7FA96429-493D-469F-AE57-4F684CFE63AD}" srcId="{12A5DA52-427D-49CA-B6A3-B09CAF465C26}" destId="{9C26C7BC-B4EA-43C6-A50F-605E305539C7}" srcOrd="0" destOrd="0" parTransId="{72C3A77B-CC49-4D53-A774-E42A37AA1606}" sibTransId="{A4DA32B0-B09E-48DB-92AF-536F852CD429}"/>
    <dgm:cxn modelId="{39F7722A-1EA7-402F-A208-F402E0D365C1}" type="presOf" srcId="{E47A8268-6555-48B9-90A2-F9FB3A2CF89C}" destId="{82A20AE5-23E0-4446-B7B4-BC7FA2BDF59E}" srcOrd="1" destOrd="1" presId="urn:microsoft.com/office/officeart/2005/8/layout/cycle4#1"/>
    <dgm:cxn modelId="{9407B92C-C03C-4E06-B04B-BE904CE9386E}" srcId="{FFD89EBE-70B4-4356-818E-C2AB4C4A6CBF}" destId="{12A5DA52-427D-49CA-B6A3-B09CAF465C26}" srcOrd="1" destOrd="0" parTransId="{69ACE91C-4C30-4CA9-82B2-F88BFC795374}" sibTransId="{CFBA382D-522A-46B2-B1A9-F4CA0738521D}"/>
    <dgm:cxn modelId="{AE283830-8F65-4465-8CDC-212A6C538A12}" type="presOf" srcId="{8793A675-579C-4D88-B8D6-6E40E69532A7}" destId="{82A20AE5-23E0-4446-B7B4-BC7FA2BDF59E}" srcOrd="1" destOrd="0" presId="urn:microsoft.com/office/officeart/2005/8/layout/cycle4#1"/>
    <dgm:cxn modelId="{62C4AF32-E58C-45B3-9CF6-0AEC3CB20883}" type="presOf" srcId="{F1D728C2-F14F-4ACE-A487-2A300794BC45}" destId="{2ED468D4-33FC-4138-AB68-52FF62A7A892}" srcOrd="0" destOrd="0" presId="urn:microsoft.com/office/officeart/2005/8/layout/cycle4#1"/>
    <dgm:cxn modelId="{027A7361-E9FE-4795-A67B-6A64A8FD8917}" type="presOf" srcId="{D0EAF7B6-2D26-4074-A714-05B577331941}" destId="{F75307C5-0A96-4158-9EA4-8303651753DF}" srcOrd="1" destOrd="1" presId="urn:microsoft.com/office/officeart/2005/8/layout/cycle4#1"/>
    <dgm:cxn modelId="{BDEE2846-F17B-4CD8-8003-95BD5F74447B}" type="presOf" srcId="{9C26C7BC-B4EA-43C6-A50F-605E305539C7}" destId="{07B951C1-07F6-484D-87F2-6301F17D9C4C}" srcOrd="0" destOrd="0" presId="urn:microsoft.com/office/officeart/2005/8/layout/cycle4#1"/>
    <dgm:cxn modelId="{E7514D67-57A9-4C5F-9307-C43238C63A72}" srcId="{2E98A58B-13C8-49CD-B636-C326438F87EE}" destId="{8793A675-579C-4D88-B8D6-6E40E69532A7}" srcOrd="0" destOrd="0" parTransId="{48CA2ABE-9FDD-4913-8945-279E0FF820C9}" sibTransId="{7B267419-4495-400E-ACF8-F7B01B7E60B3}"/>
    <dgm:cxn modelId="{03837C49-14AE-4675-B374-76A892A1507E}" srcId="{7B4E59F9-BD87-4DEF-A3A3-9114FF822154}" destId="{520B5E76-44D1-4861-A7F3-FD8917A57041}" srcOrd="1" destOrd="0" parTransId="{C64CF13A-0FA6-4251-9736-B28420102697}" sibTransId="{2FDCC974-BCF6-4C38-8A04-417D57EE0027}"/>
    <dgm:cxn modelId="{2038C84C-8DD5-4FBE-B82F-6A53314EAAAB}" srcId="{FFD89EBE-70B4-4356-818E-C2AB4C4A6CBF}" destId="{2E98A58B-13C8-49CD-B636-C326438F87EE}" srcOrd="3" destOrd="0" parTransId="{D26A9F71-8780-4E83-9F71-B1675BDC98BF}" sibTransId="{1253EC93-F2B2-456A-9A92-191B240AD832}"/>
    <dgm:cxn modelId="{78EA996D-CD5B-46BB-A0C7-E7A67290CE71}" srcId="{FFD89EBE-70B4-4356-818E-C2AB4C4A6CBF}" destId="{7B4E59F9-BD87-4DEF-A3A3-9114FF822154}" srcOrd="0" destOrd="0" parTransId="{A546D07F-562D-4B52-A605-D06CBB0BA49C}" sibTransId="{DE88BCD1-0F8E-44F1-98D1-67F2CF35048B}"/>
    <dgm:cxn modelId="{8D64D871-17F1-447F-BA88-19C962E7A94C}" type="presOf" srcId="{2E98A58B-13C8-49CD-B636-C326438F87EE}" destId="{DA9BDB21-ECCA-41DF-8F60-7298FF2096EB}" srcOrd="0" destOrd="0" presId="urn:microsoft.com/office/officeart/2005/8/layout/cycle4#1"/>
    <dgm:cxn modelId="{469D1173-9CC5-4677-9264-0CAF1188A7A7}" type="presOf" srcId="{9C26C7BC-B4EA-43C6-A50F-605E305539C7}" destId="{E060DD9C-5D42-45A3-8257-BB2782478960}" srcOrd="1" destOrd="0" presId="urn:microsoft.com/office/officeart/2005/8/layout/cycle4#1"/>
    <dgm:cxn modelId="{72AF5E76-ADAE-4818-87FE-1F2A6C12CFE7}" type="presOf" srcId="{D0EAF7B6-2D26-4074-A714-05B577331941}" destId="{4B4A7D13-1EFB-46DF-AA7C-1D8083A74DB2}" srcOrd="0" destOrd="1" presId="urn:microsoft.com/office/officeart/2005/8/layout/cycle4#1"/>
    <dgm:cxn modelId="{86DA6D57-5344-4784-8353-19FC12DC13FB}" srcId="{6D8134E1-7693-4498-8890-0D79A94D308F}" destId="{D0EAF7B6-2D26-4074-A714-05B577331941}" srcOrd="1" destOrd="0" parTransId="{E0B1F311-3EC1-43BB-B9A1-1076BE10FB34}" sibTransId="{EAD996C9-AFC8-4EF2-B55C-478AA08DC057}"/>
    <dgm:cxn modelId="{6CFCE878-EB97-4006-9D77-FDA495B4D1D2}" type="presOf" srcId="{520B5E76-44D1-4861-A7F3-FD8917A57041}" destId="{2ED468D4-33FC-4138-AB68-52FF62A7A892}" srcOrd="0" destOrd="1" presId="urn:microsoft.com/office/officeart/2005/8/layout/cycle4#1"/>
    <dgm:cxn modelId="{78DABF8A-44E9-47A9-A22D-5B1BC134422C}" type="presOf" srcId="{CD34A2A0-A178-44EB-A64C-56AFF2B6B17F}" destId="{4B4A7D13-1EFB-46DF-AA7C-1D8083A74DB2}" srcOrd="0" destOrd="0" presId="urn:microsoft.com/office/officeart/2005/8/layout/cycle4#1"/>
    <dgm:cxn modelId="{33940190-EE28-455E-97BB-D62BB2D483A6}" srcId="{7B4E59F9-BD87-4DEF-A3A3-9114FF822154}" destId="{F1D728C2-F14F-4ACE-A487-2A300794BC45}" srcOrd="0" destOrd="0" parTransId="{BAF05009-1F6B-404D-81E5-0BB0F281352E}" sibTransId="{2F8D5059-4D30-4378-A76B-BBD7651AA1BF}"/>
    <dgm:cxn modelId="{1901CC97-5BBF-4FA1-A9C7-5B5F0E3DA9EE}" type="presOf" srcId="{7B4E59F9-BD87-4DEF-A3A3-9114FF822154}" destId="{1708571A-49FA-42C1-B3B7-BC33A09234D4}" srcOrd="0" destOrd="0" presId="urn:microsoft.com/office/officeart/2005/8/layout/cycle4#1"/>
    <dgm:cxn modelId="{C8931BB7-2FBD-4580-8D8F-CCF5F9DE0CBA}" type="presOf" srcId="{CD34A2A0-A178-44EB-A64C-56AFF2B6B17F}" destId="{F75307C5-0A96-4158-9EA4-8303651753DF}" srcOrd="1" destOrd="0" presId="urn:microsoft.com/office/officeart/2005/8/layout/cycle4#1"/>
    <dgm:cxn modelId="{7D676FCB-45D3-4CD4-A2E2-F69FF6E2289C}" srcId="{6D8134E1-7693-4498-8890-0D79A94D308F}" destId="{CD34A2A0-A178-44EB-A64C-56AFF2B6B17F}" srcOrd="0" destOrd="0" parTransId="{63B15D83-D77C-4085-993B-F66AC51E6FE4}" sibTransId="{28AE200A-11B7-4F48-879B-FAE1E00C173F}"/>
    <dgm:cxn modelId="{8CE1FBCC-16E1-4113-B0B0-AC1760B55E73}" type="presOf" srcId="{B026D8BE-4C63-4388-AFCB-603C39FAB7BB}" destId="{E060DD9C-5D42-45A3-8257-BB2782478960}" srcOrd="1" destOrd="1" presId="urn:microsoft.com/office/officeart/2005/8/layout/cycle4#1"/>
    <dgm:cxn modelId="{BE9A1DCF-992F-48EA-8BB2-1A95B7DF508A}" srcId="{12A5DA52-427D-49CA-B6A3-B09CAF465C26}" destId="{B026D8BE-4C63-4388-AFCB-603C39FAB7BB}" srcOrd="1" destOrd="0" parTransId="{1E187A25-892D-4DC1-B2E6-DC65724F2A83}" sibTransId="{4620C01B-41DA-4CD8-8E64-CCD6F4CB1A11}"/>
    <dgm:cxn modelId="{A2852DDD-299D-41B7-8CCD-171529417B7B}" type="presOf" srcId="{F1D728C2-F14F-4ACE-A487-2A300794BC45}" destId="{9FFCF889-D4EF-45CE-B3E4-13BA6B222788}" srcOrd="1" destOrd="0" presId="urn:microsoft.com/office/officeart/2005/8/layout/cycle4#1"/>
    <dgm:cxn modelId="{2A38C0DE-762A-4527-8C70-5887778BF5D3}" type="presOf" srcId="{FFD89EBE-70B4-4356-818E-C2AB4C4A6CBF}" destId="{CB6068C8-A7BF-46A5-9928-7EE4CFEEE002}" srcOrd="0" destOrd="0" presId="urn:microsoft.com/office/officeart/2005/8/layout/cycle4#1"/>
    <dgm:cxn modelId="{8B125AEE-2FFD-48F0-8BCE-0727CB81A439}" srcId="{FFD89EBE-70B4-4356-818E-C2AB4C4A6CBF}" destId="{6D8134E1-7693-4498-8890-0D79A94D308F}" srcOrd="2" destOrd="0" parTransId="{BE8BB393-6CE7-4FD2-9A07-13F6D9CC388A}" sibTransId="{96651C29-D7EF-44B8-82BE-4AD233D0EBD0}"/>
    <dgm:cxn modelId="{05A9B5EF-F980-44A6-8D9F-6474B494D5C4}" type="presOf" srcId="{6D8134E1-7693-4498-8890-0D79A94D308F}" destId="{CA1EFA99-8D03-4D8F-9E63-F7882F10D3BF}" srcOrd="0" destOrd="0" presId="urn:microsoft.com/office/officeart/2005/8/layout/cycle4#1"/>
    <dgm:cxn modelId="{AFD9D4EF-4224-4E3D-BC04-CBF6CDFE3C4E}" srcId="{2E98A58B-13C8-49CD-B636-C326438F87EE}" destId="{E47A8268-6555-48B9-90A2-F9FB3A2CF89C}" srcOrd="1" destOrd="0" parTransId="{7F809370-08BC-4C1E-A15B-8B1BD85A5DF1}" sibTransId="{F4CAD3AE-41A2-4ED9-A741-269640B7BF15}"/>
    <dgm:cxn modelId="{F54A14F0-1105-4679-86F3-827FD8C258FC}" type="presOf" srcId="{520B5E76-44D1-4861-A7F3-FD8917A57041}" destId="{9FFCF889-D4EF-45CE-B3E4-13BA6B222788}" srcOrd="1" destOrd="1" presId="urn:microsoft.com/office/officeart/2005/8/layout/cycle4#1"/>
    <dgm:cxn modelId="{968B27F1-A0E3-493D-9603-9827E712DB0B}" type="presOf" srcId="{12A5DA52-427D-49CA-B6A3-B09CAF465C26}" destId="{A1C990DB-B4EF-454B-AE2C-5427A584EAF3}" srcOrd="0" destOrd="0" presId="urn:microsoft.com/office/officeart/2005/8/layout/cycle4#1"/>
    <dgm:cxn modelId="{7C473456-5527-4C90-BB7F-C22BA7A894B6}" type="presParOf" srcId="{CB6068C8-A7BF-46A5-9928-7EE4CFEEE002}" destId="{60186A54-0AEB-48E9-84D3-FDB552545056}" srcOrd="0" destOrd="0" presId="urn:microsoft.com/office/officeart/2005/8/layout/cycle4#1"/>
    <dgm:cxn modelId="{C7A65D4F-01A8-48C1-A709-FB938DF5DF94}" type="presParOf" srcId="{60186A54-0AEB-48E9-84D3-FDB552545056}" destId="{311680CA-8069-431D-83A2-9D93E1BE4D1F}" srcOrd="0" destOrd="0" presId="urn:microsoft.com/office/officeart/2005/8/layout/cycle4#1"/>
    <dgm:cxn modelId="{C0BB3F5B-256F-4B86-9908-243EFF602436}" type="presParOf" srcId="{311680CA-8069-431D-83A2-9D93E1BE4D1F}" destId="{2ED468D4-33FC-4138-AB68-52FF62A7A892}" srcOrd="0" destOrd="0" presId="urn:microsoft.com/office/officeart/2005/8/layout/cycle4#1"/>
    <dgm:cxn modelId="{09A2BAD5-D1D4-424D-B010-26AE321C0D27}" type="presParOf" srcId="{311680CA-8069-431D-83A2-9D93E1BE4D1F}" destId="{9FFCF889-D4EF-45CE-B3E4-13BA6B222788}" srcOrd="1" destOrd="0" presId="urn:microsoft.com/office/officeart/2005/8/layout/cycle4#1"/>
    <dgm:cxn modelId="{B4F8CCDF-590A-4CE1-8660-141EE883D84E}" type="presParOf" srcId="{60186A54-0AEB-48E9-84D3-FDB552545056}" destId="{34AAEB63-E542-4EBD-83AA-B1FCF05B95FD}" srcOrd="1" destOrd="0" presId="urn:microsoft.com/office/officeart/2005/8/layout/cycle4#1"/>
    <dgm:cxn modelId="{E791554C-5B76-4116-8BF1-2A1C94A43BB4}" type="presParOf" srcId="{34AAEB63-E542-4EBD-83AA-B1FCF05B95FD}" destId="{07B951C1-07F6-484D-87F2-6301F17D9C4C}" srcOrd="0" destOrd="0" presId="urn:microsoft.com/office/officeart/2005/8/layout/cycle4#1"/>
    <dgm:cxn modelId="{99FFB1E3-3000-4D8F-B668-7E7676130FE6}" type="presParOf" srcId="{34AAEB63-E542-4EBD-83AA-B1FCF05B95FD}" destId="{E060DD9C-5D42-45A3-8257-BB2782478960}" srcOrd="1" destOrd="0" presId="urn:microsoft.com/office/officeart/2005/8/layout/cycle4#1"/>
    <dgm:cxn modelId="{9AFDB3F6-2468-452C-8FE9-BD24CDD88C19}" type="presParOf" srcId="{60186A54-0AEB-48E9-84D3-FDB552545056}" destId="{0F6831FA-B9A4-4356-9087-D112C9199B08}" srcOrd="2" destOrd="0" presId="urn:microsoft.com/office/officeart/2005/8/layout/cycle4#1"/>
    <dgm:cxn modelId="{DEED6658-6A47-4CD0-8200-BCBCB821F8B4}" type="presParOf" srcId="{0F6831FA-B9A4-4356-9087-D112C9199B08}" destId="{4B4A7D13-1EFB-46DF-AA7C-1D8083A74DB2}" srcOrd="0" destOrd="0" presId="urn:microsoft.com/office/officeart/2005/8/layout/cycle4#1"/>
    <dgm:cxn modelId="{86353503-5D8B-4709-B24E-B302465AC718}" type="presParOf" srcId="{0F6831FA-B9A4-4356-9087-D112C9199B08}" destId="{F75307C5-0A96-4158-9EA4-8303651753DF}" srcOrd="1" destOrd="0" presId="urn:microsoft.com/office/officeart/2005/8/layout/cycle4#1"/>
    <dgm:cxn modelId="{9C9265FD-C1FA-47F0-AC30-835640A0AE86}" type="presParOf" srcId="{60186A54-0AEB-48E9-84D3-FDB552545056}" destId="{9C6BBC95-6D52-42A6-A7DD-70C80CEF5A36}" srcOrd="3" destOrd="0" presId="urn:microsoft.com/office/officeart/2005/8/layout/cycle4#1"/>
    <dgm:cxn modelId="{8880ECB9-463F-4943-BB45-CBF1AB8F0E03}" type="presParOf" srcId="{9C6BBC95-6D52-42A6-A7DD-70C80CEF5A36}" destId="{D17F825F-D0FD-453D-9110-464E23DD6248}" srcOrd="0" destOrd="0" presId="urn:microsoft.com/office/officeart/2005/8/layout/cycle4#1"/>
    <dgm:cxn modelId="{E1E45D07-39E6-4165-A172-69D21CFD052C}" type="presParOf" srcId="{9C6BBC95-6D52-42A6-A7DD-70C80CEF5A36}" destId="{82A20AE5-23E0-4446-B7B4-BC7FA2BDF59E}" srcOrd="1" destOrd="0" presId="urn:microsoft.com/office/officeart/2005/8/layout/cycle4#1"/>
    <dgm:cxn modelId="{719E520E-C001-4EBE-913B-D2497C8987BA}" type="presParOf" srcId="{60186A54-0AEB-48E9-84D3-FDB552545056}" destId="{188BC02E-B22F-4B1C-B61E-012CD79907C8}" srcOrd="4" destOrd="0" presId="urn:microsoft.com/office/officeart/2005/8/layout/cycle4#1"/>
    <dgm:cxn modelId="{0CCE3260-B1DF-4565-9E06-8BD6C0604F83}" type="presParOf" srcId="{CB6068C8-A7BF-46A5-9928-7EE4CFEEE002}" destId="{7EC86FD3-EB1F-4237-BE9E-6B06A3AF9B70}" srcOrd="1" destOrd="0" presId="urn:microsoft.com/office/officeart/2005/8/layout/cycle4#1"/>
    <dgm:cxn modelId="{535168E8-381B-43E0-BED2-3016D767E136}" type="presParOf" srcId="{7EC86FD3-EB1F-4237-BE9E-6B06A3AF9B70}" destId="{1708571A-49FA-42C1-B3B7-BC33A09234D4}" srcOrd="0" destOrd="0" presId="urn:microsoft.com/office/officeart/2005/8/layout/cycle4#1"/>
    <dgm:cxn modelId="{7F1D0406-88BC-4FB1-9ABE-B2C503A0BE7E}" type="presParOf" srcId="{7EC86FD3-EB1F-4237-BE9E-6B06A3AF9B70}" destId="{A1C990DB-B4EF-454B-AE2C-5427A584EAF3}" srcOrd="1" destOrd="0" presId="urn:microsoft.com/office/officeart/2005/8/layout/cycle4#1"/>
    <dgm:cxn modelId="{FFE86FDC-F49D-4FD5-AA9F-EFA1C415FCBC}" type="presParOf" srcId="{7EC86FD3-EB1F-4237-BE9E-6B06A3AF9B70}" destId="{CA1EFA99-8D03-4D8F-9E63-F7882F10D3BF}" srcOrd="2" destOrd="0" presId="urn:microsoft.com/office/officeart/2005/8/layout/cycle4#1"/>
    <dgm:cxn modelId="{9004AF0C-A3DC-40BD-A86C-390C3968BC8F}" type="presParOf" srcId="{7EC86FD3-EB1F-4237-BE9E-6B06A3AF9B70}" destId="{DA9BDB21-ECCA-41DF-8F60-7298FF2096EB}" srcOrd="3" destOrd="0" presId="urn:microsoft.com/office/officeart/2005/8/layout/cycle4#1"/>
    <dgm:cxn modelId="{9F196635-79EB-4227-B8CA-10C69A93C908}" type="presParOf" srcId="{7EC86FD3-EB1F-4237-BE9E-6B06A3AF9B70}" destId="{56E11726-FCB9-45E1-AC73-4BCE7E330C88}" srcOrd="4" destOrd="0" presId="urn:microsoft.com/office/officeart/2005/8/layout/cycle4#1"/>
    <dgm:cxn modelId="{CFF59955-9065-4F5E-866D-5324049E915D}" type="presParOf" srcId="{CB6068C8-A7BF-46A5-9928-7EE4CFEEE002}" destId="{029EAAFC-0ADE-47BF-8E4D-D079BD0EFB9D}" srcOrd="2" destOrd="0" presId="urn:microsoft.com/office/officeart/2005/8/layout/cycle4#1"/>
    <dgm:cxn modelId="{F3E98502-8DC3-494C-A6A3-3F8FBE01A3A8}" type="presParOf" srcId="{CB6068C8-A7BF-46A5-9928-7EE4CFEEE002}" destId="{320B7733-D6AF-4794-8473-BCF8D19574F7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32E3CD-A5CF-4193-A170-622B0A5B8ABB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3D6FA2-77EB-48D5-9CD1-9DC7453026AC}">
      <dgm:prSet phldrT="[Text]" custT="1"/>
      <dgm:spPr/>
      <dgm:t>
        <a:bodyPr/>
        <a:lstStyle/>
        <a:p>
          <a:r>
            <a:rPr lang="en-US" sz="1600" b="1"/>
            <a:t>Creating</a:t>
          </a:r>
          <a:endParaRPr lang="en-US" sz="1600" b="1" dirty="0"/>
        </a:p>
      </dgm:t>
    </dgm:pt>
    <dgm:pt modelId="{BEA913F9-5D23-4D01-AACA-D4A2CEC8B08D}" type="parTrans" cxnId="{1FC454E7-FA70-4378-B1E2-378477F5EAFF}">
      <dgm:prSet/>
      <dgm:spPr/>
      <dgm:t>
        <a:bodyPr/>
        <a:lstStyle/>
        <a:p>
          <a:endParaRPr lang="en-US"/>
        </a:p>
      </dgm:t>
    </dgm:pt>
    <dgm:pt modelId="{46A69806-2682-4430-97B3-5FF4D9077DB9}" type="sibTrans" cxnId="{1FC454E7-FA70-4378-B1E2-378477F5EAFF}">
      <dgm:prSet/>
      <dgm:spPr/>
      <dgm:t>
        <a:bodyPr/>
        <a:lstStyle/>
        <a:p>
          <a:endParaRPr lang="en-US"/>
        </a:p>
      </dgm:t>
    </dgm:pt>
    <dgm:pt modelId="{5CD68548-BFA0-47E9-B59E-060B945603E1}">
      <dgm:prSet phldrT="[Text]" custT="1"/>
      <dgm:spPr/>
      <dgm:t>
        <a:bodyPr/>
        <a:lstStyle/>
        <a:p>
          <a:r>
            <a:rPr lang="en-US" sz="1600" b="1" dirty="0"/>
            <a:t>Controlling</a:t>
          </a:r>
        </a:p>
      </dgm:t>
    </dgm:pt>
    <dgm:pt modelId="{72096BC1-863A-4CEE-865E-539441C7E95F}" type="parTrans" cxnId="{EE7F5EE5-10BC-4D41-88F6-376A65949A13}">
      <dgm:prSet/>
      <dgm:spPr/>
      <dgm:t>
        <a:bodyPr/>
        <a:lstStyle/>
        <a:p>
          <a:endParaRPr lang="en-US"/>
        </a:p>
      </dgm:t>
    </dgm:pt>
    <dgm:pt modelId="{92E279FE-B4DF-4191-8D15-EF8E2AEEA54F}" type="sibTrans" cxnId="{EE7F5EE5-10BC-4D41-88F6-376A65949A13}">
      <dgm:prSet/>
      <dgm:spPr/>
      <dgm:t>
        <a:bodyPr/>
        <a:lstStyle/>
        <a:p>
          <a:endParaRPr lang="en-US"/>
        </a:p>
      </dgm:t>
    </dgm:pt>
    <dgm:pt modelId="{A38FF205-0E46-4F19-85DB-C54520E9A33C}">
      <dgm:prSet phldrT="[Text]" custT="1"/>
      <dgm:spPr/>
      <dgm:t>
        <a:bodyPr/>
        <a:lstStyle/>
        <a:p>
          <a:r>
            <a:rPr lang="en-US" sz="1600" b="1" dirty="0"/>
            <a:t>Capturing</a:t>
          </a:r>
        </a:p>
      </dgm:t>
    </dgm:pt>
    <dgm:pt modelId="{AC1E8F4D-9B5E-417A-AA6D-551AEAC2C446}" type="parTrans" cxnId="{66CF7FC4-B507-4C9D-9457-54CCA21AE2D8}">
      <dgm:prSet/>
      <dgm:spPr/>
      <dgm:t>
        <a:bodyPr/>
        <a:lstStyle/>
        <a:p>
          <a:endParaRPr lang="en-US"/>
        </a:p>
      </dgm:t>
    </dgm:pt>
    <dgm:pt modelId="{092CCB24-0177-4643-8684-838A107F2248}" type="sibTrans" cxnId="{66CF7FC4-B507-4C9D-9457-54CCA21AE2D8}">
      <dgm:prSet/>
      <dgm:spPr/>
      <dgm:t>
        <a:bodyPr/>
        <a:lstStyle/>
        <a:p>
          <a:endParaRPr lang="en-US"/>
        </a:p>
      </dgm:t>
    </dgm:pt>
    <dgm:pt modelId="{1E0F3EC4-EECF-49D4-B7E1-4E78EF8547BB}" type="pres">
      <dgm:prSet presAssocID="{A832E3CD-A5CF-4193-A170-622B0A5B8AB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738E090-A56A-4DA6-9F8A-AAF2392242F9}" type="pres">
      <dgm:prSet presAssocID="{FF3D6FA2-77EB-48D5-9CD1-9DC7453026AC}" presName="Accent1" presStyleCnt="0"/>
      <dgm:spPr/>
    </dgm:pt>
    <dgm:pt modelId="{507DA39F-232E-467B-91EB-9F294041833F}" type="pres">
      <dgm:prSet presAssocID="{FF3D6FA2-77EB-48D5-9CD1-9DC7453026AC}" presName="Accent" presStyleLbl="node1" presStyleIdx="0" presStyleCnt="3"/>
      <dgm:spPr>
        <a:solidFill>
          <a:schemeClr val="tx2">
            <a:lumMod val="40000"/>
            <a:lumOff val="60000"/>
          </a:schemeClr>
        </a:solidFill>
      </dgm:spPr>
    </dgm:pt>
    <dgm:pt modelId="{3FEBB96D-A9CA-4D78-8694-0917DD495F6D}" type="pres">
      <dgm:prSet presAssocID="{FF3D6FA2-77EB-48D5-9CD1-9DC7453026A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FF991C41-46AE-4014-B695-0B4759674690}" type="pres">
      <dgm:prSet presAssocID="{5CD68548-BFA0-47E9-B59E-060B945603E1}" presName="Accent2" presStyleCnt="0"/>
      <dgm:spPr/>
    </dgm:pt>
    <dgm:pt modelId="{2A625544-DBB3-4495-BB95-79EF834D4D78}" type="pres">
      <dgm:prSet presAssocID="{5CD68548-BFA0-47E9-B59E-060B945603E1}" presName="Accent" presStyleLbl="node1" presStyleIdx="1" presStyleCnt="3"/>
      <dgm:spPr>
        <a:solidFill>
          <a:schemeClr val="tx2">
            <a:lumMod val="60000"/>
            <a:lumOff val="40000"/>
          </a:schemeClr>
        </a:solidFill>
      </dgm:spPr>
    </dgm:pt>
    <dgm:pt modelId="{5C7B6369-1BF1-4531-80DF-42A0B5299AAB}" type="pres">
      <dgm:prSet presAssocID="{5CD68548-BFA0-47E9-B59E-060B945603E1}" presName="Parent2" presStyleLbl="revTx" presStyleIdx="1" presStyleCnt="3" custScaleX="125009">
        <dgm:presLayoutVars>
          <dgm:chMax val="1"/>
          <dgm:chPref val="1"/>
          <dgm:bulletEnabled val="1"/>
        </dgm:presLayoutVars>
      </dgm:prSet>
      <dgm:spPr/>
    </dgm:pt>
    <dgm:pt modelId="{80C7EA52-9852-44E7-8A4F-E3FA3752C6C0}" type="pres">
      <dgm:prSet presAssocID="{A38FF205-0E46-4F19-85DB-C54520E9A33C}" presName="Accent3" presStyleCnt="0"/>
      <dgm:spPr/>
    </dgm:pt>
    <dgm:pt modelId="{00E9BC7A-C15E-49EB-80D5-35401D87DB7A}" type="pres">
      <dgm:prSet presAssocID="{A38FF205-0E46-4F19-85DB-C54520E9A33C}" presName="Accent" presStyleLbl="node1" presStyleIdx="2" presStyleCnt="3"/>
      <dgm:spPr>
        <a:solidFill>
          <a:srgbClr val="00B050"/>
        </a:solidFill>
      </dgm:spPr>
    </dgm:pt>
    <dgm:pt modelId="{59FC3BA5-27D0-40CA-B139-1338B7F3FF85}" type="pres">
      <dgm:prSet presAssocID="{A38FF205-0E46-4F19-85DB-C54520E9A33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C1613939-3A7A-4F5A-B99D-4216F5D75DF2}" type="presOf" srcId="{A832E3CD-A5CF-4193-A170-622B0A5B8ABB}" destId="{1E0F3EC4-EECF-49D4-B7E1-4E78EF8547BB}" srcOrd="0" destOrd="0" presId="urn:microsoft.com/office/officeart/2009/layout/CircleArrowProcess"/>
    <dgm:cxn modelId="{83C94439-3451-468F-857F-4C52EF33DBD9}" type="presOf" srcId="{FF3D6FA2-77EB-48D5-9CD1-9DC7453026AC}" destId="{3FEBB96D-A9CA-4D78-8694-0917DD495F6D}" srcOrd="0" destOrd="0" presId="urn:microsoft.com/office/officeart/2009/layout/CircleArrowProcess"/>
    <dgm:cxn modelId="{684955A0-3AC4-4DCF-89C8-9B5EAC74A904}" type="presOf" srcId="{5CD68548-BFA0-47E9-B59E-060B945603E1}" destId="{5C7B6369-1BF1-4531-80DF-42A0B5299AAB}" srcOrd="0" destOrd="0" presId="urn:microsoft.com/office/officeart/2009/layout/CircleArrowProcess"/>
    <dgm:cxn modelId="{66CF7FC4-B507-4C9D-9457-54CCA21AE2D8}" srcId="{A832E3CD-A5CF-4193-A170-622B0A5B8ABB}" destId="{A38FF205-0E46-4F19-85DB-C54520E9A33C}" srcOrd="2" destOrd="0" parTransId="{AC1E8F4D-9B5E-417A-AA6D-551AEAC2C446}" sibTransId="{092CCB24-0177-4643-8684-838A107F2248}"/>
    <dgm:cxn modelId="{84B3EFC5-5B56-465B-B307-84B53EE49530}" type="presOf" srcId="{A38FF205-0E46-4F19-85DB-C54520E9A33C}" destId="{59FC3BA5-27D0-40CA-B139-1338B7F3FF85}" srcOrd="0" destOrd="0" presId="urn:microsoft.com/office/officeart/2009/layout/CircleArrowProcess"/>
    <dgm:cxn modelId="{EE7F5EE5-10BC-4D41-88F6-376A65949A13}" srcId="{A832E3CD-A5CF-4193-A170-622B0A5B8ABB}" destId="{5CD68548-BFA0-47E9-B59E-060B945603E1}" srcOrd="1" destOrd="0" parTransId="{72096BC1-863A-4CEE-865E-539441C7E95F}" sibTransId="{92E279FE-B4DF-4191-8D15-EF8E2AEEA54F}"/>
    <dgm:cxn modelId="{1FC454E7-FA70-4378-B1E2-378477F5EAFF}" srcId="{A832E3CD-A5CF-4193-A170-622B0A5B8ABB}" destId="{FF3D6FA2-77EB-48D5-9CD1-9DC7453026AC}" srcOrd="0" destOrd="0" parTransId="{BEA913F9-5D23-4D01-AACA-D4A2CEC8B08D}" sibTransId="{46A69806-2682-4430-97B3-5FF4D9077DB9}"/>
    <dgm:cxn modelId="{BBEAED17-9EF2-457C-A482-AE42ABEFEA73}" type="presParOf" srcId="{1E0F3EC4-EECF-49D4-B7E1-4E78EF8547BB}" destId="{D738E090-A56A-4DA6-9F8A-AAF2392242F9}" srcOrd="0" destOrd="0" presId="urn:microsoft.com/office/officeart/2009/layout/CircleArrowProcess"/>
    <dgm:cxn modelId="{6C89C805-8F29-4B19-B86B-D87389D354CA}" type="presParOf" srcId="{D738E090-A56A-4DA6-9F8A-AAF2392242F9}" destId="{507DA39F-232E-467B-91EB-9F294041833F}" srcOrd="0" destOrd="0" presId="urn:microsoft.com/office/officeart/2009/layout/CircleArrowProcess"/>
    <dgm:cxn modelId="{A9BD38EF-3FFB-492A-9645-9C94E3F8D64E}" type="presParOf" srcId="{1E0F3EC4-EECF-49D4-B7E1-4E78EF8547BB}" destId="{3FEBB96D-A9CA-4D78-8694-0917DD495F6D}" srcOrd="1" destOrd="0" presId="urn:microsoft.com/office/officeart/2009/layout/CircleArrowProcess"/>
    <dgm:cxn modelId="{32948754-9F84-4C62-873A-1F862E7BE726}" type="presParOf" srcId="{1E0F3EC4-EECF-49D4-B7E1-4E78EF8547BB}" destId="{FF991C41-46AE-4014-B695-0B4759674690}" srcOrd="2" destOrd="0" presId="urn:microsoft.com/office/officeart/2009/layout/CircleArrowProcess"/>
    <dgm:cxn modelId="{795D3E17-74F4-4742-898B-4757A4116FFC}" type="presParOf" srcId="{FF991C41-46AE-4014-B695-0B4759674690}" destId="{2A625544-DBB3-4495-BB95-79EF834D4D78}" srcOrd="0" destOrd="0" presId="urn:microsoft.com/office/officeart/2009/layout/CircleArrowProcess"/>
    <dgm:cxn modelId="{04731CA8-1979-4381-B821-E32CBFEA5599}" type="presParOf" srcId="{1E0F3EC4-EECF-49D4-B7E1-4E78EF8547BB}" destId="{5C7B6369-1BF1-4531-80DF-42A0B5299AAB}" srcOrd="3" destOrd="0" presId="urn:microsoft.com/office/officeart/2009/layout/CircleArrowProcess"/>
    <dgm:cxn modelId="{98C64028-46D9-4519-B7B3-41635F7DDF3F}" type="presParOf" srcId="{1E0F3EC4-EECF-49D4-B7E1-4E78EF8547BB}" destId="{80C7EA52-9852-44E7-8A4F-E3FA3752C6C0}" srcOrd="4" destOrd="0" presId="urn:microsoft.com/office/officeart/2009/layout/CircleArrowProcess"/>
    <dgm:cxn modelId="{F2EC82A2-601C-45B2-BE4F-0F1C9965F25E}" type="presParOf" srcId="{80C7EA52-9852-44E7-8A4F-E3FA3752C6C0}" destId="{00E9BC7A-C15E-49EB-80D5-35401D87DB7A}" srcOrd="0" destOrd="0" presId="urn:microsoft.com/office/officeart/2009/layout/CircleArrowProcess"/>
    <dgm:cxn modelId="{01BB7B8C-5AB4-4CA7-838A-B5F18EE81F78}" type="presParOf" srcId="{1E0F3EC4-EECF-49D4-B7E1-4E78EF8547BB}" destId="{59FC3BA5-27D0-40CA-B139-1338B7F3FF8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68A0F9-77BA-44D9-8E8C-09D5CD58497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79C794-2713-4ADD-94AF-7BCA1DC8BA28}">
      <dgm:prSet phldrT="[Text]" custT="1"/>
      <dgm:spPr/>
      <dgm:t>
        <a:bodyPr/>
        <a:lstStyle/>
        <a:p>
          <a:r>
            <a:rPr lang="en-US" sz="1800" b="0" dirty="0"/>
            <a:t>Planning, Acquisition/</a:t>
          </a:r>
        </a:p>
        <a:p>
          <a:r>
            <a:rPr lang="en-US" sz="1800" b="0" dirty="0"/>
            <a:t>Development Stage</a:t>
          </a:r>
        </a:p>
      </dgm:t>
    </dgm:pt>
    <dgm:pt modelId="{3AC9A31E-6294-47BC-8660-E4455042F7E4}" type="parTrans" cxnId="{E5C6FA74-5C31-4343-AC16-4E14EB106812}">
      <dgm:prSet/>
      <dgm:spPr/>
      <dgm:t>
        <a:bodyPr/>
        <a:lstStyle/>
        <a:p>
          <a:endParaRPr lang="en-US"/>
        </a:p>
      </dgm:t>
    </dgm:pt>
    <dgm:pt modelId="{7A24F1A7-87DE-42AD-AF9C-26D08A44F917}" type="sibTrans" cxnId="{E5C6FA74-5C31-4343-AC16-4E14EB106812}">
      <dgm:prSet/>
      <dgm:spPr/>
      <dgm:t>
        <a:bodyPr/>
        <a:lstStyle/>
        <a:p>
          <a:endParaRPr lang="en-US"/>
        </a:p>
      </dgm:t>
    </dgm:pt>
    <dgm:pt modelId="{7B16388B-C5B3-46DD-BF5B-30A40721F584}">
      <dgm:prSet phldrT="[Text]" custT="1"/>
      <dgm:spPr/>
      <dgm:t>
        <a:bodyPr/>
        <a:lstStyle/>
        <a:p>
          <a:r>
            <a:rPr lang="en-US" sz="1800" dirty="0"/>
            <a:t>Operations Stage</a:t>
          </a:r>
        </a:p>
      </dgm:t>
    </dgm:pt>
    <dgm:pt modelId="{A86B3137-DD82-4206-804C-67FB895BD8A9}" type="parTrans" cxnId="{B4F8C0A2-DB76-4CD1-A027-BC4A1D9242B6}">
      <dgm:prSet/>
      <dgm:spPr/>
      <dgm:t>
        <a:bodyPr/>
        <a:lstStyle/>
        <a:p>
          <a:endParaRPr lang="en-US"/>
        </a:p>
      </dgm:t>
    </dgm:pt>
    <dgm:pt modelId="{5E562C4F-3E15-4DEB-83A6-6C04CBF42B17}" type="sibTrans" cxnId="{B4F8C0A2-DB76-4CD1-A027-BC4A1D9242B6}">
      <dgm:prSet/>
      <dgm:spPr/>
      <dgm:t>
        <a:bodyPr/>
        <a:lstStyle/>
        <a:p>
          <a:endParaRPr lang="en-US"/>
        </a:p>
      </dgm:t>
    </dgm:pt>
    <dgm:pt modelId="{B5B97D6B-0405-4309-9602-E3AC9CCD9152}">
      <dgm:prSet phldrT="[Text]" custT="1"/>
      <dgm:spPr/>
      <dgm:t>
        <a:bodyPr/>
        <a:lstStyle/>
        <a:p>
          <a:r>
            <a:rPr lang="en-US" sz="1400" b="1" dirty="0">
              <a:solidFill>
                <a:sysClr val="windowText" lastClr="000000"/>
              </a:solidFill>
            </a:rPr>
            <a:t>Leasing</a:t>
          </a:r>
          <a:endParaRPr lang="en-US" sz="1400" dirty="0"/>
        </a:p>
      </dgm:t>
    </dgm:pt>
    <dgm:pt modelId="{56DCE9B1-4F84-4860-93B0-B5639C22BAC6}" type="parTrans" cxnId="{08E722DF-148D-4642-905B-D7726A80E5DF}">
      <dgm:prSet/>
      <dgm:spPr/>
      <dgm:t>
        <a:bodyPr/>
        <a:lstStyle/>
        <a:p>
          <a:endParaRPr lang="en-US"/>
        </a:p>
      </dgm:t>
    </dgm:pt>
    <dgm:pt modelId="{E67436C3-CCE1-480A-93EA-FA0E14820A81}" type="sibTrans" cxnId="{08E722DF-148D-4642-905B-D7726A80E5DF}">
      <dgm:prSet/>
      <dgm:spPr/>
      <dgm:t>
        <a:bodyPr/>
        <a:lstStyle/>
        <a:p>
          <a:endParaRPr lang="en-US"/>
        </a:p>
      </dgm:t>
    </dgm:pt>
    <dgm:pt modelId="{3F4B4536-EA5B-47CE-8CA5-50F8B16AA774}">
      <dgm:prSet phldrT="[Text]" custT="1"/>
      <dgm:spPr/>
      <dgm:t>
        <a:bodyPr/>
        <a:lstStyle/>
        <a:p>
          <a:r>
            <a:rPr lang="en-US" sz="1800" dirty="0"/>
            <a:t>Disposition/</a:t>
          </a:r>
        </a:p>
        <a:p>
          <a:r>
            <a:rPr lang="en-US" sz="1800" dirty="0"/>
            <a:t>Reposition Stage</a:t>
          </a:r>
        </a:p>
      </dgm:t>
    </dgm:pt>
    <dgm:pt modelId="{FC1696E7-75E7-4000-9395-197D053789E3}" type="parTrans" cxnId="{F816F990-AE30-439C-AA53-A2B69EB90E93}">
      <dgm:prSet/>
      <dgm:spPr/>
      <dgm:t>
        <a:bodyPr/>
        <a:lstStyle/>
        <a:p>
          <a:endParaRPr lang="en-US"/>
        </a:p>
      </dgm:t>
    </dgm:pt>
    <dgm:pt modelId="{D94E71A3-A624-40D5-9DE3-6D908F050DEC}" type="sibTrans" cxnId="{F816F990-AE30-439C-AA53-A2B69EB90E93}">
      <dgm:prSet/>
      <dgm:spPr/>
      <dgm:t>
        <a:bodyPr/>
        <a:lstStyle/>
        <a:p>
          <a:endParaRPr lang="en-US"/>
        </a:p>
      </dgm:t>
    </dgm:pt>
    <dgm:pt modelId="{75DB37EF-3E80-431C-921F-D457CA915858}">
      <dgm:prSet phldrT="[Text]" custT="1"/>
      <dgm:spPr/>
      <dgm:t>
        <a:bodyPr/>
        <a:lstStyle/>
        <a:p>
          <a:r>
            <a:rPr lang="en-US" sz="1400" b="1" dirty="0">
              <a:solidFill>
                <a:sysClr val="windowText" lastClr="000000"/>
              </a:solidFill>
              <a:latin typeface="+mn-lt"/>
            </a:rPr>
            <a:t>Renovation/Rehab</a:t>
          </a:r>
          <a:endParaRPr lang="en-US" sz="1400" b="1" dirty="0">
            <a:latin typeface="+mn-lt"/>
          </a:endParaRPr>
        </a:p>
      </dgm:t>
    </dgm:pt>
    <dgm:pt modelId="{AF957D26-82EC-4C42-91FD-49C0F3F73A59}" type="parTrans" cxnId="{B2494CF3-DA0C-49C4-AE54-E1B951740CC4}">
      <dgm:prSet/>
      <dgm:spPr/>
      <dgm:t>
        <a:bodyPr/>
        <a:lstStyle/>
        <a:p>
          <a:endParaRPr lang="en-US"/>
        </a:p>
      </dgm:t>
    </dgm:pt>
    <dgm:pt modelId="{E714F702-78D4-4446-9506-2580E6F74014}" type="sibTrans" cxnId="{B2494CF3-DA0C-49C4-AE54-E1B951740CC4}">
      <dgm:prSet/>
      <dgm:spPr/>
      <dgm:t>
        <a:bodyPr/>
        <a:lstStyle/>
        <a:p>
          <a:endParaRPr lang="en-US"/>
        </a:p>
      </dgm:t>
    </dgm:pt>
    <dgm:pt modelId="{95730143-1F9A-460A-9896-5345D8B9D9BD}">
      <dgm:prSet phldrT="[Text]" custT="1"/>
      <dgm:spPr/>
      <dgm:t>
        <a:bodyPr/>
        <a:lstStyle/>
        <a:p>
          <a:r>
            <a:rPr lang="en-US" sz="1400" b="1" dirty="0">
              <a:solidFill>
                <a:sysClr val="windowText" lastClr="000000"/>
              </a:solidFill>
            </a:rPr>
            <a:t>Assembling Land</a:t>
          </a:r>
        </a:p>
      </dgm:t>
    </dgm:pt>
    <dgm:pt modelId="{C217EF48-9F5F-4763-BF34-0162EE09730F}" type="parTrans" cxnId="{8CDEEADF-B6BD-41CA-AC78-F9A163834C7C}">
      <dgm:prSet/>
      <dgm:spPr/>
      <dgm:t>
        <a:bodyPr/>
        <a:lstStyle/>
        <a:p>
          <a:endParaRPr lang="en-US"/>
        </a:p>
      </dgm:t>
    </dgm:pt>
    <dgm:pt modelId="{60E7A80D-47C3-4CC3-B726-12C98BFCA34C}" type="sibTrans" cxnId="{8CDEEADF-B6BD-41CA-AC78-F9A163834C7C}">
      <dgm:prSet/>
      <dgm:spPr/>
      <dgm:t>
        <a:bodyPr/>
        <a:lstStyle/>
        <a:p>
          <a:endParaRPr lang="en-US"/>
        </a:p>
      </dgm:t>
    </dgm:pt>
    <dgm:pt modelId="{A382AC88-EA88-4078-A5BC-79E959E7AFFF}">
      <dgm:prSet phldrT="[Text]" custT="1"/>
      <dgm:spPr/>
      <dgm:t>
        <a:bodyPr/>
        <a:lstStyle/>
        <a:p>
          <a:r>
            <a:rPr lang="en-US" sz="1400" b="1" dirty="0">
              <a:solidFill>
                <a:sysClr val="windowText" lastClr="000000"/>
              </a:solidFill>
            </a:rPr>
            <a:t>Using Incentive programs</a:t>
          </a:r>
        </a:p>
      </dgm:t>
    </dgm:pt>
    <dgm:pt modelId="{8A200473-1806-424D-84A3-6EC2E4A3FAE8}" type="parTrans" cxnId="{24441288-167E-4E8F-AB74-EAEB3FB5E3B3}">
      <dgm:prSet/>
      <dgm:spPr/>
      <dgm:t>
        <a:bodyPr/>
        <a:lstStyle/>
        <a:p>
          <a:endParaRPr lang="en-US"/>
        </a:p>
      </dgm:t>
    </dgm:pt>
    <dgm:pt modelId="{6408552A-63C6-46C3-A39E-6BAF0574E22A}" type="sibTrans" cxnId="{24441288-167E-4E8F-AB74-EAEB3FB5E3B3}">
      <dgm:prSet/>
      <dgm:spPr/>
      <dgm:t>
        <a:bodyPr/>
        <a:lstStyle/>
        <a:p>
          <a:endParaRPr lang="en-US"/>
        </a:p>
      </dgm:t>
    </dgm:pt>
    <dgm:pt modelId="{AE927BE1-FA91-45F8-929C-652C6D812672}">
      <dgm:prSet phldrT="[Text]" custT="1"/>
      <dgm:spPr/>
      <dgm:t>
        <a:bodyPr/>
        <a:lstStyle/>
        <a:p>
          <a:r>
            <a:rPr lang="en-US" sz="1400" b="1" dirty="0">
              <a:solidFill>
                <a:sysClr val="windowText" lastClr="000000"/>
              </a:solidFill>
            </a:rPr>
            <a:t>Developing Buildings</a:t>
          </a:r>
        </a:p>
      </dgm:t>
    </dgm:pt>
    <dgm:pt modelId="{32A66821-075B-4341-B609-7605B4937A85}" type="parTrans" cxnId="{7BE044DE-0630-4421-9DE9-92FF5A837845}">
      <dgm:prSet/>
      <dgm:spPr/>
      <dgm:t>
        <a:bodyPr/>
        <a:lstStyle/>
        <a:p>
          <a:endParaRPr lang="en-US"/>
        </a:p>
      </dgm:t>
    </dgm:pt>
    <dgm:pt modelId="{7926204F-C3C7-4292-93BA-0A9323A049F6}" type="sibTrans" cxnId="{7BE044DE-0630-4421-9DE9-92FF5A837845}">
      <dgm:prSet/>
      <dgm:spPr/>
      <dgm:t>
        <a:bodyPr/>
        <a:lstStyle/>
        <a:p>
          <a:endParaRPr lang="en-US"/>
        </a:p>
      </dgm:t>
    </dgm:pt>
    <dgm:pt modelId="{56B1609D-D8BF-4C5C-97CC-E309E7BB3A8E}">
      <dgm:prSet phldrT="[Text]" custT="1"/>
      <dgm:spPr/>
      <dgm:t>
        <a:bodyPr/>
        <a:lstStyle/>
        <a:p>
          <a:r>
            <a:rPr lang="en-US" sz="1400" b="1" dirty="0">
              <a:solidFill>
                <a:sysClr val="windowText" lastClr="000000"/>
              </a:solidFill>
            </a:rPr>
            <a:t>Repositioning</a:t>
          </a:r>
        </a:p>
      </dgm:t>
    </dgm:pt>
    <dgm:pt modelId="{7B8CFEF0-29F3-43A4-B942-6DCBF2706E80}" type="parTrans" cxnId="{8E3749FF-9018-4F9D-9B74-B781EE821F3F}">
      <dgm:prSet/>
      <dgm:spPr/>
      <dgm:t>
        <a:bodyPr/>
        <a:lstStyle/>
        <a:p>
          <a:endParaRPr lang="en-US"/>
        </a:p>
      </dgm:t>
    </dgm:pt>
    <dgm:pt modelId="{90CC766A-7423-4463-A986-AFC8A8BF048C}" type="sibTrans" cxnId="{8E3749FF-9018-4F9D-9B74-B781EE821F3F}">
      <dgm:prSet/>
      <dgm:spPr/>
      <dgm:t>
        <a:bodyPr/>
        <a:lstStyle/>
        <a:p>
          <a:endParaRPr lang="en-US"/>
        </a:p>
      </dgm:t>
    </dgm:pt>
    <dgm:pt modelId="{DFA3BFE4-8959-42E3-8DE3-59A04A13D3AB}">
      <dgm:prSet phldrT="[Text]" custT="1"/>
      <dgm:spPr/>
      <dgm:t>
        <a:bodyPr/>
        <a:lstStyle/>
        <a:p>
          <a:r>
            <a:rPr lang="en-US" sz="1400" b="1" dirty="0">
              <a:solidFill>
                <a:sysClr val="windowText" lastClr="000000"/>
              </a:solidFill>
            </a:rPr>
            <a:t>Financing</a:t>
          </a:r>
        </a:p>
      </dgm:t>
    </dgm:pt>
    <dgm:pt modelId="{50A32BB4-F0C3-4C78-B173-62865F8BAF14}" type="parTrans" cxnId="{78D58773-DE0E-423D-910C-DE579B5C97BE}">
      <dgm:prSet/>
      <dgm:spPr/>
      <dgm:t>
        <a:bodyPr/>
        <a:lstStyle/>
        <a:p>
          <a:endParaRPr lang="en-US"/>
        </a:p>
      </dgm:t>
    </dgm:pt>
    <dgm:pt modelId="{F6DB2E95-C5A1-4C0C-BAEA-6CEE726E2498}" type="sibTrans" cxnId="{78D58773-DE0E-423D-910C-DE579B5C97BE}">
      <dgm:prSet/>
      <dgm:spPr/>
      <dgm:t>
        <a:bodyPr/>
        <a:lstStyle/>
        <a:p>
          <a:endParaRPr lang="en-US"/>
        </a:p>
      </dgm:t>
    </dgm:pt>
    <dgm:pt modelId="{AB4F5D92-C187-4BDA-9FFD-D2B5302DE20A}">
      <dgm:prSet phldrT="[Text]" custT="1"/>
      <dgm:spPr/>
      <dgm:t>
        <a:bodyPr/>
        <a:lstStyle/>
        <a:p>
          <a:r>
            <a:rPr lang="en-US" sz="1400" b="1" dirty="0">
              <a:solidFill>
                <a:sysClr val="windowText" lastClr="000000"/>
              </a:solidFill>
            </a:rPr>
            <a:t>Changing Entitlements: Re-zoning</a:t>
          </a:r>
        </a:p>
      </dgm:t>
    </dgm:pt>
    <dgm:pt modelId="{67283949-E0D8-4BBC-844A-CD05378B6611}" type="parTrans" cxnId="{4E5AE332-9BFB-4479-9C00-75EFE85BAD29}">
      <dgm:prSet/>
      <dgm:spPr/>
      <dgm:t>
        <a:bodyPr/>
        <a:lstStyle/>
        <a:p>
          <a:endParaRPr lang="en-US"/>
        </a:p>
      </dgm:t>
    </dgm:pt>
    <dgm:pt modelId="{71893DC7-2107-47FF-90C9-A368B6C13850}" type="sibTrans" cxnId="{4E5AE332-9BFB-4479-9C00-75EFE85BAD29}">
      <dgm:prSet/>
      <dgm:spPr/>
      <dgm:t>
        <a:bodyPr/>
        <a:lstStyle/>
        <a:p>
          <a:endParaRPr lang="en-US"/>
        </a:p>
      </dgm:t>
    </dgm:pt>
    <dgm:pt modelId="{BE4B36F5-DCF8-4FAA-A7F7-AA4D0FBCF497}">
      <dgm:prSet phldrT="[Text]" custT="1"/>
      <dgm:spPr/>
      <dgm:t>
        <a:bodyPr/>
        <a:lstStyle/>
        <a:p>
          <a:r>
            <a:rPr lang="en-US" sz="1400" b="1" dirty="0">
              <a:solidFill>
                <a:sysClr val="windowText" lastClr="000000"/>
              </a:solidFill>
            </a:rPr>
            <a:t>Obtaining Entitlements</a:t>
          </a:r>
        </a:p>
      </dgm:t>
    </dgm:pt>
    <dgm:pt modelId="{1ADC50F0-5AE7-48B3-9D44-EB196D4E1B57}" type="parTrans" cxnId="{74F02D2E-A7F5-47C6-8949-FC56E30B29E6}">
      <dgm:prSet/>
      <dgm:spPr/>
      <dgm:t>
        <a:bodyPr/>
        <a:lstStyle/>
        <a:p>
          <a:endParaRPr lang="en-US"/>
        </a:p>
      </dgm:t>
    </dgm:pt>
    <dgm:pt modelId="{5908CA1B-E3EC-4891-B0C7-11498F46B80D}" type="sibTrans" cxnId="{74F02D2E-A7F5-47C6-8949-FC56E30B29E6}">
      <dgm:prSet/>
      <dgm:spPr/>
      <dgm:t>
        <a:bodyPr/>
        <a:lstStyle/>
        <a:p>
          <a:endParaRPr lang="en-US"/>
        </a:p>
      </dgm:t>
    </dgm:pt>
    <dgm:pt modelId="{6ED951A2-C428-4D22-BD9E-8A40BD8D4E7E}">
      <dgm:prSet phldrT="[Text]" custT="1"/>
      <dgm:spPr/>
      <dgm:t>
        <a:bodyPr/>
        <a:lstStyle/>
        <a:p>
          <a:r>
            <a:rPr lang="en-US" sz="1400" b="1" dirty="0">
              <a:solidFill>
                <a:sysClr val="windowText" lastClr="000000"/>
              </a:solidFill>
            </a:rPr>
            <a:t>Pre-leasing</a:t>
          </a:r>
        </a:p>
      </dgm:t>
    </dgm:pt>
    <dgm:pt modelId="{6F58C465-E177-4C55-A96D-2ACC7374A094}" type="parTrans" cxnId="{B1FB9CA3-DB3E-4674-9582-7D8928C4593B}">
      <dgm:prSet/>
      <dgm:spPr/>
      <dgm:t>
        <a:bodyPr/>
        <a:lstStyle/>
        <a:p>
          <a:endParaRPr lang="en-US"/>
        </a:p>
      </dgm:t>
    </dgm:pt>
    <dgm:pt modelId="{7C202DD4-E5BF-4E23-B072-FD56A82B0A4E}" type="sibTrans" cxnId="{B1FB9CA3-DB3E-4674-9582-7D8928C4593B}">
      <dgm:prSet/>
      <dgm:spPr/>
      <dgm:t>
        <a:bodyPr/>
        <a:lstStyle/>
        <a:p>
          <a:endParaRPr lang="en-US"/>
        </a:p>
      </dgm:t>
    </dgm:pt>
    <dgm:pt modelId="{E4446EE9-ACE0-49DC-AC47-54B2C228B31A}">
      <dgm:prSet phldrT="[Text]" custT="1"/>
      <dgm:spPr/>
      <dgm:t>
        <a:bodyPr/>
        <a:lstStyle/>
        <a:p>
          <a:r>
            <a:rPr lang="en-US" sz="1400" b="1" dirty="0">
              <a:solidFill>
                <a:sysClr val="windowText" lastClr="000000"/>
              </a:solidFill>
              <a:latin typeface="+mn-lt"/>
            </a:rPr>
            <a:t>Asset Assemblage</a:t>
          </a:r>
          <a:endParaRPr lang="en-US" sz="1400" b="1" dirty="0">
            <a:latin typeface="+mn-lt"/>
          </a:endParaRPr>
        </a:p>
      </dgm:t>
    </dgm:pt>
    <dgm:pt modelId="{CE1E0C2B-B43C-43E5-B586-09FA0C32DAB8}" type="parTrans" cxnId="{205C0722-68FF-41E0-9862-CD346DCB3CE2}">
      <dgm:prSet/>
      <dgm:spPr/>
      <dgm:t>
        <a:bodyPr/>
        <a:lstStyle/>
        <a:p>
          <a:endParaRPr lang="en-US"/>
        </a:p>
      </dgm:t>
    </dgm:pt>
    <dgm:pt modelId="{9C8CD248-95CD-44BE-8ED3-F7F77C3476C5}" type="sibTrans" cxnId="{205C0722-68FF-41E0-9862-CD346DCB3CE2}">
      <dgm:prSet/>
      <dgm:spPr/>
      <dgm:t>
        <a:bodyPr/>
        <a:lstStyle/>
        <a:p>
          <a:endParaRPr lang="en-US"/>
        </a:p>
      </dgm:t>
    </dgm:pt>
    <dgm:pt modelId="{84FEAE0B-C9D8-4DB9-838A-7229D17F5260}">
      <dgm:prSet phldrT="[Text]" custT="1"/>
      <dgm:spPr/>
      <dgm:t>
        <a:bodyPr/>
        <a:lstStyle/>
        <a:p>
          <a:r>
            <a:rPr lang="en-US" sz="1400" b="1" dirty="0">
              <a:solidFill>
                <a:sysClr val="windowText" lastClr="000000"/>
              </a:solidFill>
            </a:rPr>
            <a:t>Refinancing</a:t>
          </a:r>
        </a:p>
      </dgm:t>
    </dgm:pt>
    <dgm:pt modelId="{2BD4D82C-0A47-426C-B941-CF13250BBD0C}" type="parTrans" cxnId="{DB92F0C3-7037-400A-A5ED-3F67A658F0FF}">
      <dgm:prSet/>
      <dgm:spPr/>
      <dgm:t>
        <a:bodyPr/>
        <a:lstStyle/>
        <a:p>
          <a:endParaRPr lang="en-US"/>
        </a:p>
      </dgm:t>
    </dgm:pt>
    <dgm:pt modelId="{D473E655-0E02-4774-9B37-3789E3CE6A71}" type="sibTrans" cxnId="{DB92F0C3-7037-400A-A5ED-3F67A658F0FF}">
      <dgm:prSet/>
      <dgm:spPr/>
      <dgm:t>
        <a:bodyPr/>
        <a:lstStyle/>
        <a:p>
          <a:endParaRPr lang="en-US"/>
        </a:p>
      </dgm:t>
    </dgm:pt>
    <dgm:pt modelId="{81BFD1BC-C8C8-4C9F-B606-337D8AAC0212}">
      <dgm:prSet phldrT="[Text]" custT="1"/>
      <dgm:spPr/>
      <dgm:t>
        <a:bodyPr/>
        <a:lstStyle/>
        <a:p>
          <a:endParaRPr lang="en-US" sz="1100" b="1" dirty="0">
            <a:latin typeface="+mn-lt"/>
          </a:endParaRPr>
        </a:p>
      </dgm:t>
    </dgm:pt>
    <dgm:pt modelId="{98BEA89E-69AC-45B0-B510-44C85A5649EE}" type="parTrans" cxnId="{5986F5A8-6C07-4FB7-B786-5BD279FD2352}">
      <dgm:prSet/>
      <dgm:spPr/>
      <dgm:t>
        <a:bodyPr/>
        <a:lstStyle/>
        <a:p>
          <a:endParaRPr lang="en-US"/>
        </a:p>
      </dgm:t>
    </dgm:pt>
    <dgm:pt modelId="{6E4E0B1B-D1C9-4E3C-BBED-AF9CFDFD30E4}" type="sibTrans" cxnId="{5986F5A8-6C07-4FB7-B786-5BD279FD2352}">
      <dgm:prSet/>
      <dgm:spPr/>
      <dgm:t>
        <a:bodyPr/>
        <a:lstStyle/>
        <a:p>
          <a:endParaRPr lang="en-US"/>
        </a:p>
      </dgm:t>
    </dgm:pt>
    <dgm:pt modelId="{3A7FE962-91E2-4E9B-A5C7-23D648E29385}">
      <dgm:prSet phldrT="[Text]" custT="1"/>
      <dgm:spPr/>
      <dgm:t>
        <a:bodyPr/>
        <a:lstStyle/>
        <a:p>
          <a:r>
            <a:rPr lang="en-US" sz="1400" b="1">
              <a:solidFill>
                <a:sysClr val="windowText" lastClr="000000"/>
              </a:solidFill>
              <a:latin typeface="+mn-lt"/>
            </a:rPr>
            <a:t>Financing</a:t>
          </a:r>
          <a:endParaRPr lang="en-US" sz="1400" b="1">
            <a:latin typeface="+mn-lt"/>
          </a:endParaRPr>
        </a:p>
      </dgm:t>
    </dgm:pt>
    <dgm:pt modelId="{D47C63C8-1F9D-4BB7-9FD2-9D5786836633}" type="parTrans" cxnId="{3AF71147-852B-4797-A07E-74834C6EE94E}">
      <dgm:prSet/>
      <dgm:spPr/>
      <dgm:t>
        <a:bodyPr/>
        <a:lstStyle/>
        <a:p>
          <a:endParaRPr lang="en-US"/>
        </a:p>
      </dgm:t>
    </dgm:pt>
    <dgm:pt modelId="{1AAB7BE7-A6D7-429C-BCA2-83D38A8BCFC5}" type="sibTrans" cxnId="{3AF71147-852B-4797-A07E-74834C6EE94E}">
      <dgm:prSet/>
      <dgm:spPr/>
      <dgm:t>
        <a:bodyPr/>
        <a:lstStyle/>
        <a:p>
          <a:endParaRPr lang="en-US"/>
        </a:p>
      </dgm:t>
    </dgm:pt>
    <dgm:pt modelId="{4FE78000-C0C3-4E3B-B1CB-F402309236CD}" type="pres">
      <dgm:prSet presAssocID="{F068A0F9-77BA-44D9-8E8C-09D5CD58497C}" presName="Name0" presStyleCnt="0">
        <dgm:presLayoutVars>
          <dgm:dir/>
          <dgm:resizeHandles val="exact"/>
        </dgm:presLayoutVars>
      </dgm:prSet>
      <dgm:spPr/>
    </dgm:pt>
    <dgm:pt modelId="{223F992E-335B-4BA9-BC57-C2C79AA7B336}" type="pres">
      <dgm:prSet presAssocID="{6979C794-2713-4ADD-94AF-7BCA1DC8BA28}" presName="node" presStyleLbl="node1" presStyleIdx="0" presStyleCnt="3">
        <dgm:presLayoutVars>
          <dgm:bulletEnabled val="1"/>
        </dgm:presLayoutVars>
      </dgm:prSet>
      <dgm:spPr/>
    </dgm:pt>
    <dgm:pt modelId="{D436FBFD-DC15-43A5-9860-35776A26CE1C}" type="pres">
      <dgm:prSet presAssocID="{7A24F1A7-87DE-42AD-AF9C-26D08A44F917}" presName="sibTrans" presStyleCnt="0"/>
      <dgm:spPr/>
    </dgm:pt>
    <dgm:pt modelId="{A3CD06CE-1FEB-4DF7-8A72-7510409EA423}" type="pres">
      <dgm:prSet presAssocID="{7B16388B-C5B3-46DD-BF5B-30A40721F584}" presName="node" presStyleLbl="node1" presStyleIdx="1" presStyleCnt="3" custScaleX="58738" custLinFactNeighborX="-67276" custLinFactNeighborY="1961">
        <dgm:presLayoutVars>
          <dgm:bulletEnabled val="1"/>
        </dgm:presLayoutVars>
      </dgm:prSet>
      <dgm:spPr/>
    </dgm:pt>
    <dgm:pt modelId="{B5349A97-ECB5-4CC7-BC67-3D5284D1AC3E}" type="pres">
      <dgm:prSet presAssocID="{5E562C4F-3E15-4DEB-83A6-6C04CBF42B17}" presName="sibTrans" presStyleCnt="0"/>
      <dgm:spPr/>
    </dgm:pt>
    <dgm:pt modelId="{0AD4A886-DB48-4DFF-8DA6-C1D26BCB75A2}" type="pres">
      <dgm:prSet presAssocID="{3F4B4536-EA5B-47CE-8CA5-50F8B16AA774}" presName="node" presStyleLbl="node1" presStyleIdx="2" presStyleCnt="3" custScaleX="65645" custLinFactX="-3266" custLinFactNeighborX="-100000">
        <dgm:presLayoutVars>
          <dgm:bulletEnabled val="1"/>
        </dgm:presLayoutVars>
      </dgm:prSet>
      <dgm:spPr/>
    </dgm:pt>
  </dgm:ptLst>
  <dgm:cxnLst>
    <dgm:cxn modelId="{AA44F40D-8B19-4C78-93FA-40BA5FD34ABB}" type="presOf" srcId="{6ED951A2-C428-4D22-BD9E-8A40BD8D4E7E}" destId="{223F992E-335B-4BA9-BC57-C2C79AA7B336}" srcOrd="0" destOrd="6" presId="urn:microsoft.com/office/officeart/2005/8/layout/hList6"/>
    <dgm:cxn modelId="{8B0E731E-B7C1-44DF-B73D-43FE008920DC}" type="presOf" srcId="{3A7FE962-91E2-4E9B-A5C7-23D648E29385}" destId="{0AD4A886-DB48-4DFF-8DA6-C1D26BCB75A2}" srcOrd="0" destOrd="2" presId="urn:microsoft.com/office/officeart/2005/8/layout/hList6"/>
    <dgm:cxn modelId="{7A263A1F-88B0-4FAB-ADAE-7F0E56E2ABDD}" type="presOf" srcId="{E4446EE9-ACE0-49DC-AC47-54B2C228B31A}" destId="{0AD4A886-DB48-4DFF-8DA6-C1D26BCB75A2}" srcOrd="0" destOrd="3" presId="urn:microsoft.com/office/officeart/2005/8/layout/hList6"/>
    <dgm:cxn modelId="{205C0722-68FF-41E0-9862-CD346DCB3CE2}" srcId="{3F4B4536-EA5B-47CE-8CA5-50F8B16AA774}" destId="{E4446EE9-ACE0-49DC-AC47-54B2C228B31A}" srcOrd="2" destOrd="0" parTransId="{CE1E0C2B-B43C-43E5-B586-09FA0C32DAB8}" sibTransId="{9C8CD248-95CD-44BE-8ED3-F7F77C3476C5}"/>
    <dgm:cxn modelId="{F16B492A-791F-40D1-AFCF-F5A9693356A0}" type="presOf" srcId="{BE4B36F5-DCF8-4FAA-A7F7-AA4D0FBCF497}" destId="{223F992E-335B-4BA9-BC57-C2C79AA7B336}" srcOrd="0" destOrd="2" presId="urn:microsoft.com/office/officeart/2005/8/layout/hList6"/>
    <dgm:cxn modelId="{74F02D2E-A7F5-47C6-8949-FC56E30B29E6}" srcId="{6979C794-2713-4ADD-94AF-7BCA1DC8BA28}" destId="{BE4B36F5-DCF8-4FAA-A7F7-AA4D0FBCF497}" srcOrd="1" destOrd="0" parTransId="{1ADC50F0-5AE7-48B3-9D44-EB196D4E1B57}" sibTransId="{5908CA1B-E3EC-4891-B0C7-11498F46B80D}"/>
    <dgm:cxn modelId="{4E5AE332-9BFB-4479-9C00-75EFE85BAD29}" srcId="{6979C794-2713-4ADD-94AF-7BCA1DC8BA28}" destId="{AB4F5D92-C187-4BDA-9FFD-D2B5302DE20A}" srcOrd="2" destOrd="0" parTransId="{67283949-E0D8-4BBC-844A-CD05378B6611}" sibTransId="{71893DC7-2107-47FF-90C9-A368B6C13850}"/>
    <dgm:cxn modelId="{B946B137-2BCC-4E31-A4FD-04C97CD1364F}" type="presOf" srcId="{AB4F5D92-C187-4BDA-9FFD-D2B5302DE20A}" destId="{223F992E-335B-4BA9-BC57-C2C79AA7B336}" srcOrd="0" destOrd="3" presId="urn:microsoft.com/office/officeart/2005/8/layout/hList6"/>
    <dgm:cxn modelId="{C4704E62-3481-4239-A891-2F4B217477EF}" type="presOf" srcId="{F068A0F9-77BA-44D9-8E8C-09D5CD58497C}" destId="{4FE78000-C0C3-4E3B-B1CB-F402309236CD}" srcOrd="0" destOrd="0" presId="urn:microsoft.com/office/officeart/2005/8/layout/hList6"/>
    <dgm:cxn modelId="{3AF71147-852B-4797-A07E-74834C6EE94E}" srcId="{3F4B4536-EA5B-47CE-8CA5-50F8B16AA774}" destId="{3A7FE962-91E2-4E9B-A5C7-23D648E29385}" srcOrd="1" destOrd="0" parTransId="{D47C63C8-1F9D-4BB7-9FD2-9D5786836633}" sibTransId="{1AAB7BE7-A6D7-429C-BCA2-83D38A8BCFC5}"/>
    <dgm:cxn modelId="{F4B99368-E69A-4078-AF8C-BCC5C59A0D62}" type="presOf" srcId="{75DB37EF-3E80-431C-921F-D457CA915858}" destId="{0AD4A886-DB48-4DFF-8DA6-C1D26BCB75A2}" srcOrd="0" destOrd="1" presId="urn:microsoft.com/office/officeart/2005/8/layout/hList6"/>
    <dgm:cxn modelId="{F0F1A66C-72CD-4B5E-81A5-B2E93F122F08}" type="presOf" srcId="{95730143-1F9A-460A-9896-5345D8B9D9BD}" destId="{223F992E-335B-4BA9-BC57-C2C79AA7B336}" srcOrd="0" destOrd="1" presId="urn:microsoft.com/office/officeart/2005/8/layout/hList6"/>
    <dgm:cxn modelId="{A103C571-08DB-416E-B2FA-F9A8B191AC8E}" type="presOf" srcId="{3F4B4536-EA5B-47CE-8CA5-50F8B16AA774}" destId="{0AD4A886-DB48-4DFF-8DA6-C1D26BCB75A2}" srcOrd="0" destOrd="0" presId="urn:microsoft.com/office/officeart/2005/8/layout/hList6"/>
    <dgm:cxn modelId="{78D58773-DE0E-423D-910C-DE579B5C97BE}" srcId="{6979C794-2713-4ADD-94AF-7BCA1DC8BA28}" destId="{DFA3BFE4-8959-42E3-8DE3-59A04A13D3AB}" srcOrd="6" destOrd="0" parTransId="{50A32BB4-F0C3-4C78-B173-62865F8BAF14}" sibTransId="{F6DB2E95-C5A1-4C0C-BAEA-6CEE726E2498}"/>
    <dgm:cxn modelId="{E5C6FA74-5C31-4343-AC16-4E14EB106812}" srcId="{F068A0F9-77BA-44D9-8E8C-09D5CD58497C}" destId="{6979C794-2713-4ADD-94AF-7BCA1DC8BA28}" srcOrd="0" destOrd="0" parTransId="{3AC9A31E-6294-47BC-8660-E4455042F7E4}" sibTransId="{7A24F1A7-87DE-42AD-AF9C-26D08A44F917}"/>
    <dgm:cxn modelId="{24441288-167E-4E8F-AB74-EAEB3FB5E3B3}" srcId="{6979C794-2713-4ADD-94AF-7BCA1DC8BA28}" destId="{A382AC88-EA88-4078-A5BC-79E959E7AFFF}" srcOrd="3" destOrd="0" parTransId="{8A200473-1806-424D-84A3-6EC2E4A3FAE8}" sibTransId="{6408552A-63C6-46C3-A39E-6BAF0574E22A}"/>
    <dgm:cxn modelId="{AC6CBB8B-71CB-4D9E-BBF9-04C69E98F1B7}" type="presOf" srcId="{DFA3BFE4-8959-42E3-8DE3-59A04A13D3AB}" destId="{223F992E-335B-4BA9-BC57-C2C79AA7B336}" srcOrd="0" destOrd="7" presId="urn:microsoft.com/office/officeart/2005/8/layout/hList6"/>
    <dgm:cxn modelId="{E66CD48D-2F2C-4BB3-9753-7A47E5B13868}" type="presOf" srcId="{6979C794-2713-4ADD-94AF-7BCA1DC8BA28}" destId="{223F992E-335B-4BA9-BC57-C2C79AA7B336}" srcOrd="0" destOrd="0" presId="urn:microsoft.com/office/officeart/2005/8/layout/hList6"/>
    <dgm:cxn modelId="{F816F990-AE30-439C-AA53-A2B69EB90E93}" srcId="{F068A0F9-77BA-44D9-8E8C-09D5CD58497C}" destId="{3F4B4536-EA5B-47CE-8CA5-50F8B16AA774}" srcOrd="2" destOrd="0" parTransId="{FC1696E7-75E7-4000-9395-197D053789E3}" sibTransId="{D94E71A3-A624-40D5-9DE3-6D908F050DEC}"/>
    <dgm:cxn modelId="{B6340993-CC21-4800-8ADB-B30B0F442AE1}" type="presOf" srcId="{56B1609D-D8BF-4C5C-97CC-E309E7BB3A8E}" destId="{A3CD06CE-1FEB-4DF7-8A72-7510409EA423}" srcOrd="0" destOrd="2" presId="urn:microsoft.com/office/officeart/2005/8/layout/hList6"/>
    <dgm:cxn modelId="{952BAF94-F900-481C-9D89-6BA4C8606814}" type="presOf" srcId="{B5B97D6B-0405-4309-9602-E3AC9CCD9152}" destId="{A3CD06CE-1FEB-4DF7-8A72-7510409EA423}" srcOrd="0" destOrd="1" presId="urn:microsoft.com/office/officeart/2005/8/layout/hList6"/>
    <dgm:cxn modelId="{B4F8C0A2-DB76-4CD1-A027-BC4A1D9242B6}" srcId="{F068A0F9-77BA-44D9-8E8C-09D5CD58497C}" destId="{7B16388B-C5B3-46DD-BF5B-30A40721F584}" srcOrd="1" destOrd="0" parTransId="{A86B3137-DD82-4206-804C-67FB895BD8A9}" sibTransId="{5E562C4F-3E15-4DEB-83A6-6C04CBF42B17}"/>
    <dgm:cxn modelId="{B1FB9CA3-DB3E-4674-9582-7D8928C4593B}" srcId="{6979C794-2713-4ADD-94AF-7BCA1DC8BA28}" destId="{6ED951A2-C428-4D22-BD9E-8A40BD8D4E7E}" srcOrd="5" destOrd="0" parTransId="{6F58C465-E177-4C55-A96D-2ACC7374A094}" sibTransId="{7C202DD4-E5BF-4E23-B072-FD56A82B0A4E}"/>
    <dgm:cxn modelId="{5986F5A8-6C07-4FB7-B786-5BD279FD2352}" srcId="{3F4B4536-EA5B-47CE-8CA5-50F8B16AA774}" destId="{81BFD1BC-C8C8-4C9F-B606-337D8AAC0212}" srcOrd="3" destOrd="0" parTransId="{98BEA89E-69AC-45B0-B510-44C85A5649EE}" sibTransId="{6E4E0B1B-D1C9-4E3C-BBED-AF9CFDFD30E4}"/>
    <dgm:cxn modelId="{2BCF53AB-B4BC-4643-B6F4-DB34A6888B43}" type="presOf" srcId="{A382AC88-EA88-4078-A5BC-79E959E7AFFF}" destId="{223F992E-335B-4BA9-BC57-C2C79AA7B336}" srcOrd="0" destOrd="4" presId="urn:microsoft.com/office/officeart/2005/8/layout/hList6"/>
    <dgm:cxn modelId="{61E446C1-7D1A-4CBA-8FC6-D2835066179C}" type="presOf" srcId="{AE927BE1-FA91-45F8-929C-652C6D812672}" destId="{223F992E-335B-4BA9-BC57-C2C79AA7B336}" srcOrd="0" destOrd="5" presId="urn:microsoft.com/office/officeart/2005/8/layout/hList6"/>
    <dgm:cxn modelId="{DB92F0C3-7037-400A-A5ED-3F67A658F0FF}" srcId="{7B16388B-C5B3-46DD-BF5B-30A40721F584}" destId="{84FEAE0B-C9D8-4DB9-838A-7229D17F5260}" srcOrd="2" destOrd="0" parTransId="{2BD4D82C-0A47-426C-B941-CF13250BBD0C}" sibTransId="{D473E655-0E02-4774-9B37-3789E3CE6A71}"/>
    <dgm:cxn modelId="{7BE044DE-0630-4421-9DE9-92FF5A837845}" srcId="{6979C794-2713-4ADD-94AF-7BCA1DC8BA28}" destId="{AE927BE1-FA91-45F8-929C-652C6D812672}" srcOrd="4" destOrd="0" parTransId="{32A66821-075B-4341-B609-7605B4937A85}" sibTransId="{7926204F-C3C7-4292-93BA-0A9323A049F6}"/>
    <dgm:cxn modelId="{08E722DF-148D-4642-905B-D7726A80E5DF}" srcId="{7B16388B-C5B3-46DD-BF5B-30A40721F584}" destId="{B5B97D6B-0405-4309-9602-E3AC9CCD9152}" srcOrd="0" destOrd="0" parTransId="{56DCE9B1-4F84-4860-93B0-B5639C22BAC6}" sibTransId="{E67436C3-CCE1-480A-93EA-FA0E14820A81}"/>
    <dgm:cxn modelId="{8CDEEADF-B6BD-41CA-AC78-F9A163834C7C}" srcId="{6979C794-2713-4ADD-94AF-7BCA1DC8BA28}" destId="{95730143-1F9A-460A-9896-5345D8B9D9BD}" srcOrd="0" destOrd="0" parTransId="{C217EF48-9F5F-4763-BF34-0162EE09730F}" sibTransId="{60E7A80D-47C3-4CC3-B726-12C98BFCA34C}"/>
    <dgm:cxn modelId="{44BB9DE1-D13E-4D0A-8B9F-F07F040C6BF7}" type="presOf" srcId="{84FEAE0B-C9D8-4DB9-838A-7229D17F5260}" destId="{A3CD06CE-1FEB-4DF7-8A72-7510409EA423}" srcOrd="0" destOrd="3" presId="urn:microsoft.com/office/officeart/2005/8/layout/hList6"/>
    <dgm:cxn modelId="{931448E8-2460-47E2-9F78-AEC1C7901574}" type="presOf" srcId="{81BFD1BC-C8C8-4C9F-B606-337D8AAC0212}" destId="{0AD4A886-DB48-4DFF-8DA6-C1D26BCB75A2}" srcOrd="0" destOrd="4" presId="urn:microsoft.com/office/officeart/2005/8/layout/hList6"/>
    <dgm:cxn modelId="{8EA19DF2-5C9B-4B23-9B9F-5D6D9127D344}" type="presOf" srcId="{7B16388B-C5B3-46DD-BF5B-30A40721F584}" destId="{A3CD06CE-1FEB-4DF7-8A72-7510409EA423}" srcOrd="0" destOrd="0" presId="urn:microsoft.com/office/officeart/2005/8/layout/hList6"/>
    <dgm:cxn modelId="{B2494CF3-DA0C-49C4-AE54-E1B951740CC4}" srcId="{3F4B4536-EA5B-47CE-8CA5-50F8B16AA774}" destId="{75DB37EF-3E80-431C-921F-D457CA915858}" srcOrd="0" destOrd="0" parTransId="{AF957D26-82EC-4C42-91FD-49C0F3F73A59}" sibTransId="{E714F702-78D4-4446-9506-2580E6F74014}"/>
    <dgm:cxn modelId="{8E3749FF-9018-4F9D-9B74-B781EE821F3F}" srcId="{7B16388B-C5B3-46DD-BF5B-30A40721F584}" destId="{56B1609D-D8BF-4C5C-97CC-E309E7BB3A8E}" srcOrd="1" destOrd="0" parTransId="{7B8CFEF0-29F3-43A4-B942-6DCBF2706E80}" sibTransId="{90CC766A-7423-4463-A986-AFC8A8BF048C}"/>
    <dgm:cxn modelId="{96CE4B3E-DBEF-4737-8ABA-AE8D84ABDBD0}" type="presParOf" srcId="{4FE78000-C0C3-4E3B-B1CB-F402309236CD}" destId="{223F992E-335B-4BA9-BC57-C2C79AA7B336}" srcOrd="0" destOrd="0" presId="urn:microsoft.com/office/officeart/2005/8/layout/hList6"/>
    <dgm:cxn modelId="{97884A6A-6B6D-4B8F-B764-FE978197DFF9}" type="presParOf" srcId="{4FE78000-C0C3-4E3B-B1CB-F402309236CD}" destId="{D436FBFD-DC15-43A5-9860-35776A26CE1C}" srcOrd="1" destOrd="0" presId="urn:microsoft.com/office/officeart/2005/8/layout/hList6"/>
    <dgm:cxn modelId="{C1DC4FD9-D770-4BA1-9E9E-D07B20813E0A}" type="presParOf" srcId="{4FE78000-C0C3-4E3B-B1CB-F402309236CD}" destId="{A3CD06CE-1FEB-4DF7-8A72-7510409EA423}" srcOrd="2" destOrd="0" presId="urn:microsoft.com/office/officeart/2005/8/layout/hList6"/>
    <dgm:cxn modelId="{3F8A7C04-48F7-4223-A492-00DDD080DF92}" type="presParOf" srcId="{4FE78000-C0C3-4E3B-B1CB-F402309236CD}" destId="{B5349A97-ECB5-4CC7-BC67-3D5284D1AC3E}" srcOrd="3" destOrd="0" presId="urn:microsoft.com/office/officeart/2005/8/layout/hList6"/>
    <dgm:cxn modelId="{40D7B241-A231-411D-9B8C-040C81E873AF}" type="presParOf" srcId="{4FE78000-C0C3-4E3B-B1CB-F402309236CD}" destId="{0AD4A886-DB48-4DFF-8DA6-C1D26BCB75A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A07B6E-C1FB-4075-8760-CC6BB105A5CE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33DAA2-A333-4CEF-91DC-F72B35B67DF1}">
      <dgm:prSet phldrT="[Text]"/>
      <dgm:spPr/>
      <dgm:t>
        <a:bodyPr/>
        <a:lstStyle/>
        <a:p>
          <a:r>
            <a:rPr lang="en-US"/>
            <a:t>Appraisal: What it is</a:t>
          </a:r>
        </a:p>
      </dgm:t>
    </dgm:pt>
    <dgm:pt modelId="{2FF9A017-318E-4DC4-80E9-1C4EB7CBB720}" type="parTrans" cxnId="{4627F9F8-F975-4AEE-B772-7F7C1E2CF5BC}">
      <dgm:prSet/>
      <dgm:spPr/>
      <dgm:t>
        <a:bodyPr/>
        <a:lstStyle/>
        <a:p>
          <a:endParaRPr lang="en-US"/>
        </a:p>
      </dgm:t>
    </dgm:pt>
    <dgm:pt modelId="{89734F2B-683B-4BED-A512-FB8217D8324E}" type="sibTrans" cxnId="{4627F9F8-F975-4AEE-B772-7F7C1E2CF5BC}">
      <dgm:prSet/>
      <dgm:spPr/>
      <dgm:t>
        <a:bodyPr/>
        <a:lstStyle/>
        <a:p>
          <a:endParaRPr lang="en-US"/>
        </a:p>
      </dgm:t>
    </dgm:pt>
    <dgm:pt modelId="{2226386B-5DEB-4864-A69F-770342EB97B0}">
      <dgm:prSet phldrT="[Text]"/>
      <dgm:spPr/>
      <dgm:t>
        <a:bodyPr/>
        <a:lstStyle/>
        <a:p>
          <a:r>
            <a:rPr lang="en-US"/>
            <a:t>Feasibility:</a:t>
          </a:r>
          <a:br>
            <a:rPr lang="en-US"/>
          </a:br>
          <a:r>
            <a:rPr lang="en-US"/>
            <a:t>What it Should Be</a:t>
          </a:r>
        </a:p>
      </dgm:t>
    </dgm:pt>
    <dgm:pt modelId="{1FE3F19D-3DC3-4B57-AABD-9628D7764895}" type="parTrans" cxnId="{01AA539B-F8AD-4964-838A-4DE19B34335A}">
      <dgm:prSet/>
      <dgm:spPr/>
      <dgm:t>
        <a:bodyPr/>
        <a:lstStyle/>
        <a:p>
          <a:endParaRPr lang="en-US"/>
        </a:p>
      </dgm:t>
    </dgm:pt>
    <dgm:pt modelId="{4F3DF6ED-C728-4EC6-BCE5-8727018F4E16}" type="sibTrans" cxnId="{01AA539B-F8AD-4964-838A-4DE19B34335A}">
      <dgm:prSet/>
      <dgm:spPr/>
      <dgm:t>
        <a:bodyPr/>
        <a:lstStyle/>
        <a:p>
          <a:endParaRPr lang="en-US"/>
        </a:p>
      </dgm:t>
    </dgm:pt>
    <dgm:pt modelId="{D931ED60-2E25-46FE-BA91-7331E34C384B}" type="pres">
      <dgm:prSet presAssocID="{B5A07B6E-C1FB-4075-8760-CC6BB105A5CE}" presName="compositeShape" presStyleCnt="0">
        <dgm:presLayoutVars>
          <dgm:chMax val="2"/>
          <dgm:dir/>
          <dgm:resizeHandles val="exact"/>
        </dgm:presLayoutVars>
      </dgm:prSet>
      <dgm:spPr/>
    </dgm:pt>
    <dgm:pt modelId="{6A0FEAF4-3237-40E1-A2DD-4B7A50E87000}" type="pres">
      <dgm:prSet presAssocID="{B5A07B6E-C1FB-4075-8760-CC6BB105A5CE}" presName="ribbon" presStyleLbl="node1" presStyleIdx="0" presStyleCnt="1" custLinFactNeighborX="-78257" custLinFactNeighborY="-84640"/>
      <dgm:spPr/>
    </dgm:pt>
    <dgm:pt modelId="{FF564A72-D876-4E00-929D-0B44E0C77BE7}" type="pres">
      <dgm:prSet presAssocID="{B5A07B6E-C1FB-4075-8760-CC6BB105A5C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6322C27D-23AD-4257-80AE-6B769D03EF13}" type="pres">
      <dgm:prSet presAssocID="{B5A07B6E-C1FB-4075-8760-CC6BB105A5C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9825434-A936-4289-A742-0E4726F8112F}" type="presOf" srcId="{B5A07B6E-C1FB-4075-8760-CC6BB105A5CE}" destId="{D931ED60-2E25-46FE-BA91-7331E34C384B}" srcOrd="0" destOrd="0" presId="urn:microsoft.com/office/officeart/2005/8/layout/arrow6"/>
    <dgm:cxn modelId="{19BFB75B-DDD8-4133-83DE-D47749560261}" type="presOf" srcId="{2226386B-5DEB-4864-A69F-770342EB97B0}" destId="{6322C27D-23AD-4257-80AE-6B769D03EF13}" srcOrd="0" destOrd="0" presId="urn:microsoft.com/office/officeart/2005/8/layout/arrow6"/>
    <dgm:cxn modelId="{01AA539B-F8AD-4964-838A-4DE19B34335A}" srcId="{B5A07B6E-C1FB-4075-8760-CC6BB105A5CE}" destId="{2226386B-5DEB-4864-A69F-770342EB97B0}" srcOrd="1" destOrd="0" parTransId="{1FE3F19D-3DC3-4B57-AABD-9628D7764895}" sibTransId="{4F3DF6ED-C728-4EC6-BCE5-8727018F4E16}"/>
    <dgm:cxn modelId="{9A3A07D3-4D97-47F5-B2AE-D88E0FDE86F5}" type="presOf" srcId="{AB33DAA2-A333-4CEF-91DC-F72B35B67DF1}" destId="{FF564A72-D876-4E00-929D-0B44E0C77BE7}" srcOrd="0" destOrd="0" presId="urn:microsoft.com/office/officeart/2005/8/layout/arrow6"/>
    <dgm:cxn modelId="{4627F9F8-F975-4AEE-B772-7F7C1E2CF5BC}" srcId="{B5A07B6E-C1FB-4075-8760-CC6BB105A5CE}" destId="{AB33DAA2-A333-4CEF-91DC-F72B35B67DF1}" srcOrd="0" destOrd="0" parTransId="{2FF9A017-318E-4DC4-80E9-1C4EB7CBB720}" sibTransId="{89734F2B-683B-4BED-A512-FB8217D8324E}"/>
    <dgm:cxn modelId="{6C81449C-657E-4B1B-913A-0ECEAB42BC08}" type="presParOf" srcId="{D931ED60-2E25-46FE-BA91-7331E34C384B}" destId="{6A0FEAF4-3237-40E1-A2DD-4B7A50E87000}" srcOrd="0" destOrd="0" presId="urn:microsoft.com/office/officeart/2005/8/layout/arrow6"/>
    <dgm:cxn modelId="{A49D7005-17C0-436D-909F-BEFF400687E2}" type="presParOf" srcId="{D931ED60-2E25-46FE-BA91-7331E34C384B}" destId="{FF564A72-D876-4E00-929D-0B44E0C77BE7}" srcOrd="1" destOrd="0" presId="urn:microsoft.com/office/officeart/2005/8/layout/arrow6"/>
    <dgm:cxn modelId="{452D3983-C76D-41FD-B0D6-4FB053FA17CE}" type="presParOf" srcId="{D931ED60-2E25-46FE-BA91-7331E34C384B}" destId="{6322C27D-23AD-4257-80AE-6B769D03EF1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63A91-B897-43DB-8CB7-C807C3D7F8F1}">
      <dsp:nvSpPr>
        <dsp:cNvPr id="0" name=""/>
        <dsp:cNvSpPr/>
      </dsp:nvSpPr>
      <dsp:spPr>
        <a:xfrm>
          <a:off x="426018" y="195224"/>
          <a:ext cx="2688336" cy="2688336"/>
        </a:xfrm>
        <a:prstGeom prst="pie">
          <a:avLst>
            <a:gd name="adj1" fmla="val 16200000"/>
            <a:gd name="adj2" fmla="val 19285716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chemeClr val="bg1"/>
              </a:solidFill>
            </a:rPr>
            <a:t>Purpose, Trigger</a:t>
          </a:r>
        </a:p>
      </dsp:txBody>
      <dsp:txXfrm>
        <a:off x="1838355" y="444855"/>
        <a:ext cx="640080" cy="512064"/>
      </dsp:txXfrm>
    </dsp:sp>
    <dsp:sp modelId="{439A50B3-6E35-479A-893E-CC9D109B8B40}">
      <dsp:nvSpPr>
        <dsp:cNvPr id="0" name=""/>
        <dsp:cNvSpPr/>
      </dsp:nvSpPr>
      <dsp:spPr>
        <a:xfrm>
          <a:off x="460583" y="238429"/>
          <a:ext cx="2688336" cy="2688336"/>
        </a:xfrm>
        <a:prstGeom prst="pie">
          <a:avLst>
            <a:gd name="adj1" fmla="val 19285716"/>
            <a:gd name="adj2" fmla="val 771428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1"/>
              </a:solidFill>
            </a:rPr>
            <a:t>Problem Statement</a:t>
          </a:r>
        </a:p>
      </dsp:txBody>
      <dsp:txXfrm>
        <a:off x="2286411" y="1212951"/>
        <a:ext cx="736092" cy="448056"/>
      </dsp:txXfrm>
    </dsp:sp>
    <dsp:sp modelId="{FFFA88E2-78C6-4BED-9D0F-292D611C29B2}">
      <dsp:nvSpPr>
        <dsp:cNvPr id="0" name=""/>
        <dsp:cNvSpPr/>
      </dsp:nvSpPr>
      <dsp:spPr>
        <a:xfrm>
          <a:off x="448101" y="292836"/>
          <a:ext cx="2688336" cy="2688336"/>
        </a:xfrm>
        <a:prstGeom prst="pie">
          <a:avLst>
            <a:gd name="adj1" fmla="val 771428"/>
            <a:gd name="adj2" fmla="val 3857143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Theories, Concepts, Assumptions</a:t>
          </a:r>
        </a:p>
      </dsp:txBody>
      <dsp:txXfrm>
        <a:off x="2174397" y="1885035"/>
        <a:ext cx="640080" cy="496062"/>
      </dsp:txXfrm>
    </dsp:sp>
    <dsp:sp modelId="{6FEE25F7-C925-47D2-9733-E644DB98C095}">
      <dsp:nvSpPr>
        <dsp:cNvPr id="0" name=""/>
        <dsp:cNvSpPr/>
      </dsp:nvSpPr>
      <dsp:spPr>
        <a:xfrm>
          <a:off x="398175" y="316839"/>
          <a:ext cx="2688336" cy="2688336"/>
        </a:xfrm>
        <a:prstGeom prst="pie">
          <a:avLst>
            <a:gd name="adj1" fmla="val 3857226"/>
            <a:gd name="adj2" fmla="val 6942858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Research Design: Data Compilation</a:t>
          </a:r>
        </a:p>
      </dsp:txBody>
      <dsp:txXfrm>
        <a:off x="1430304" y="2429103"/>
        <a:ext cx="624078" cy="448056"/>
      </dsp:txXfrm>
    </dsp:sp>
    <dsp:sp modelId="{7A05E684-3B20-49E3-9240-EDE682D8F038}">
      <dsp:nvSpPr>
        <dsp:cNvPr id="0" name=""/>
        <dsp:cNvSpPr/>
      </dsp:nvSpPr>
      <dsp:spPr>
        <a:xfrm>
          <a:off x="348249" y="292836"/>
          <a:ext cx="2688336" cy="2688336"/>
        </a:xfrm>
        <a:prstGeom prst="pie">
          <a:avLst>
            <a:gd name="adj1" fmla="val 6942858"/>
            <a:gd name="adj2" fmla="val 10028574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Information Processing</a:t>
          </a:r>
        </a:p>
      </dsp:txBody>
      <dsp:txXfrm>
        <a:off x="670209" y="1885035"/>
        <a:ext cx="640080" cy="496062"/>
      </dsp:txXfrm>
    </dsp:sp>
    <dsp:sp modelId="{80F819F1-42FF-423D-B735-E20C9A536D50}">
      <dsp:nvSpPr>
        <dsp:cNvPr id="0" name=""/>
        <dsp:cNvSpPr/>
      </dsp:nvSpPr>
      <dsp:spPr>
        <a:xfrm>
          <a:off x="335767" y="238429"/>
          <a:ext cx="2688336" cy="2688336"/>
        </a:xfrm>
        <a:prstGeom prst="pie">
          <a:avLst>
            <a:gd name="adj1" fmla="val 10028574"/>
            <a:gd name="adj2" fmla="val 13114284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1"/>
              </a:solidFill>
            </a:rPr>
            <a:t>Conclusion</a:t>
          </a:r>
        </a:p>
      </dsp:txBody>
      <dsp:txXfrm>
        <a:off x="462183" y="1212951"/>
        <a:ext cx="736092" cy="448056"/>
      </dsp:txXfrm>
    </dsp:sp>
    <dsp:sp modelId="{27D7FE47-EF5C-4D8A-B6E3-771674E4D4DC}">
      <dsp:nvSpPr>
        <dsp:cNvPr id="0" name=""/>
        <dsp:cNvSpPr/>
      </dsp:nvSpPr>
      <dsp:spPr>
        <a:xfrm>
          <a:off x="103904" y="276627"/>
          <a:ext cx="3325122" cy="2435578"/>
        </a:xfrm>
        <a:prstGeom prst="pie">
          <a:avLst>
            <a:gd name="adj1" fmla="val 13114284"/>
            <a:gd name="adj2" fmla="val 1620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bg1"/>
              </a:solidFill>
            </a:rPr>
            <a:t>  Execution</a:t>
          </a:r>
        </a:p>
      </dsp:txBody>
      <dsp:txXfrm>
        <a:off x="890454" y="502788"/>
        <a:ext cx="791695" cy="463919"/>
      </dsp:txXfrm>
    </dsp:sp>
    <dsp:sp modelId="{F21979E3-830D-4BA5-9897-009A5586B643}">
      <dsp:nvSpPr>
        <dsp:cNvPr id="0" name=""/>
        <dsp:cNvSpPr/>
      </dsp:nvSpPr>
      <dsp:spPr>
        <a:xfrm>
          <a:off x="259464" y="28803"/>
          <a:ext cx="3021177" cy="3021177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F75FA3-0E47-4B58-A524-B73913E42EC4}">
      <dsp:nvSpPr>
        <dsp:cNvPr id="0" name=""/>
        <dsp:cNvSpPr/>
      </dsp:nvSpPr>
      <dsp:spPr>
        <a:xfrm>
          <a:off x="294245" y="72200"/>
          <a:ext cx="3021177" cy="3021177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7B2DE8-7C14-49D4-9ED1-4674E5CC7FD5}">
      <dsp:nvSpPr>
        <dsp:cNvPr id="0" name=""/>
        <dsp:cNvSpPr/>
      </dsp:nvSpPr>
      <dsp:spPr>
        <a:xfrm>
          <a:off x="281720" y="126480"/>
          <a:ext cx="3021177" cy="3021177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C09DEB-57D3-421E-88EA-E683036C92A3}">
      <dsp:nvSpPr>
        <dsp:cNvPr id="0" name=""/>
        <dsp:cNvSpPr/>
      </dsp:nvSpPr>
      <dsp:spPr>
        <a:xfrm>
          <a:off x="231754" y="150348"/>
          <a:ext cx="3021177" cy="3021177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1CF147-C79A-4418-86FD-EBE737B8C33E}">
      <dsp:nvSpPr>
        <dsp:cNvPr id="0" name=""/>
        <dsp:cNvSpPr/>
      </dsp:nvSpPr>
      <dsp:spPr>
        <a:xfrm>
          <a:off x="181789" y="126480"/>
          <a:ext cx="3021177" cy="3021177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82F26C-079C-4B3C-8929-75B95D86F88C}">
      <dsp:nvSpPr>
        <dsp:cNvPr id="0" name=""/>
        <dsp:cNvSpPr/>
      </dsp:nvSpPr>
      <dsp:spPr>
        <a:xfrm>
          <a:off x="169263" y="72200"/>
          <a:ext cx="3021177" cy="3021177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8C5CEA-C4A5-41B8-8ABB-474F93FCD4F6}">
      <dsp:nvSpPr>
        <dsp:cNvPr id="0" name=""/>
        <dsp:cNvSpPr/>
      </dsp:nvSpPr>
      <dsp:spPr>
        <a:xfrm>
          <a:off x="242398" y="12007"/>
          <a:ext cx="3021177" cy="3021177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59D3B-79C7-4315-A873-A56139FCE4BD}">
      <dsp:nvSpPr>
        <dsp:cNvPr id="0" name=""/>
        <dsp:cNvSpPr/>
      </dsp:nvSpPr>
      <dsp:spPr>
        <a:xfrm>
          <a:off x="724122" y="0"/>
          <a:ext cx="2782569" cy="278256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E8FC5-64E2-4902-928E-5282D338E0C2}">
      <dsp:nvSpPr>
        <dsp:cNvPr id="0" name=""/>
        <dsp:cNvSpPr/>
      </dsp:nvSpPr>
      <dsp:spPr>
        <a:xfrm>
          <a:off x="2115407" y="279751"/>
          <a:ext cx="1808670" cy="329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Client orientation</a:t>
          </a:r>
        </a:p>
      </dsp:txBody>
      <dsp:txXfrm>
        <a:off x="2131484" y="295828"/>
        <a:ext cx="1776516" cy="297189"/>
      </dsp:txXfrm>
    </dsp:sp>
    <dsp:sp modelId="{F74B646B-21BE-40F8-9EA0-460E78CF4378}">
      <dsp:nvSpPr>
        <dsp:cNvPr id="0" name=""/>
        <dsp:cNvSpPr/>
      </dsp:nvSpPr>
      <dsp:spPr>
        <a:xfrm>
          <a:off x="2115407" y="650262"/>
          <a:ext cx="1808670" cy="329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Reasonable likelihood</a:t>
          </a:r>
        </a:p>
      </dsp:txBody>
      <dsp:txXfrm>
        <a:off x="2131484" y="666339"/>
        <a:ext cx="1776516" cy="297189"/>
      </dsp:txXfrm>
    </dsp:sp>
    <dsp:sp modelId="{D55449A6-490B-4C2C-BAF3-1046862847BA}">
      <dsp:nvSpPr>
        <dsp:cNvPr id="0" name=""/>
        <dsp:cNvSpPr/>
      </dsp:nvSpPr>
      <dsp:spPr>
        <a:xfrm>
          <a:off x="2115407" y="1020773"/>
          <a:ext cx="1808670" cy="329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Explicit objectives</a:t>
          </a:r>
        </a:p>
      </dsp:txBody>
      <dsp:txXfrm>
        <a:off x="2131484" y="1036850"/>
        <a:ext cx="1776516" cy="297189"/>
      </dsp:txXfrm>
    </dsp:sp>
    <dsp:sp modelId="{44F9D767-1664-43DD-B96D-9035B33B2612}">
      <dsp:nvSpPr>
        <dsp:cNvPr id="0" name=""/>
        <dsp:cNvSpPr/>
      </dsp:nvSpPr>
      <dsp:spPr>
        <a:xfrm>
          <a:off x="2115407" y="1391285"/>
          <a:ext cx="1808670" cy="329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Alternative courses of action</a:t>
          </a:r>
        </a:p>
      </dsp:txBody>
      <dsp:txXfrm>
        <a:off x="2131484" y="1407362"/>
        <a:ext cx="1776516" cy="297189"/>
      </dsp:txXfrm>
    </dsp:sp>
    <dsp:sp modelId="{8A9031A2-8A01-455D-8B49-A44B46AF7E56}">
      <dsp:nvSpPr>
        <dsp:cNvPr id="0" name=""/>
        <dsp:cNvSpPr/>
      </dsp:nvSpPr>
      <dsp:spPr>
        <a:xfrm>
          <a:off x="2115407" y="1761796"/>
          <a:ext cx="1808670" cy="329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Context of specific constraints</a:t>
          </a:r>
        </a:p>
      </dsp:txBody>
      <dsp:txXfrm>
        <a:off x="2131484" y="1777873"/>
        <a:ext cx="1776516" cy="297189"/>
      </dsp:txXfrm>
    </dsp:sp>
    <dsp:sp modelId="{7A8260ED-78D7-4316-90CC-08934C168B8B}">
      <dsp:nvSpPr>
        <dsp:cNvPr id="0" name=""/>
        <dsp:cNvSpPr/>
      </dsp:nvSpPr>
      <dsp:spPr>
        <a:xfrm>
          <a:off x="2115407" y="2132307"/>
          <a:ext cx="1808670" cy="329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Resource Limitations</a:t>
          </a:r>
        </a:p>
      </dsp:txBody>
      <dsp:txXfrm>
        <a:off x="2131484" y="2148384"/>
        <a:ext cx="1776516" cy="297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A7D13-1EFB-46DF-AA7C-1D8083A74DB2}">
      <dsp:nvSpPr>
        <dsp:cNvPr id="0" name=""/>
        <dsp:cNvSpPr/>
      </dsp:nvSpPr>
      <dsp:spPr>
        <a:xfrm>
          <a:off x="4800597" y="3316224"/>
          <a:ext cx="2774894" cy="1560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Real estate decisions involve groups which introduces group dynamics and related issues </a:t>
          </a:r>
        </a:p>
      </dsp:txBody>
      <dsp:txXfrm>
        <a:off x="5667346" y="3740649"/>
        <a:ext cx="1873864" cy="1101870"/>
      </dsp:txXfrm>
    </dsp:sp>
    <dsp:sp modelId="{D17F825F-D0FD-453D-9110-464E23DD6248}">
      <dsp:nvSpPr>
        <dsp:cNvPr id="0" name=""/>
        <dsp:cNvSpPr/>
      </dsp:nvSpPr>
      <dsp:spPr>
        <a:xfrm>
          <a:off x="727709" y="3316224"/>
          <a:ext cx="2607266" cy="1560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Real estate is a behavioral science in which transactions and actions are negotiated </a:t>
          </a:r>
        </a:p>
      </dsp:txBody>
      <dsp:txXfrm>
        <a:off x="761990" y="3740649"/>
        <a:ext cx="1756524" cy="1101870"/>
      </dsp:txXfrm>
    </dsp:sp>
    <dsp:sp modelId="{07B951C1-07F6-484D-87F2-6301F17D9C4C}">
      <dsp:nvSpPr>
        <dsp:cNvPr id="0" name=""/>
        <dsp:cNvSpPr/>
      </dsp:nvSpPr>
      <dsp:spPr>
        <a:xfrm>
          <a:off x="4757473" y="0"/>
          <a:ext cx="2409139" cy="1560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Inefficient in terms of information, high transaction costs, and inelastic supply </a:t>
          </a:r>
        </a:p>
      </dsp:txBody>
      <dsp:txXfrm>
        <a:off x="5514496" y="34281"/>
        <a:ext cx="1617835" cy="1101870"/>
      </dsp:txXfrm>
    </dsp:sp>
    <dsp:sp modelId="{2ED468D4-33FC-4138-AB68-52FF62A7A892}">
      <dsp:nvSpPr>
        <dsp:cNvPr id="0" name=""/>
        <dsp:cNvSpPr/>
      </dsp:nvSpPr>
      <dsp:spPr>
        <a:xfrm>
          <a:off x="826773" y="0"/>
          <a:ext cx="2409139" cy="1560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Real estate is different from other disciplines due to its spatial elements and locational fix </a:t>
          </a:r>
        </a:p>
      </dsp:txBody>
      <dsp:txXfrm>
        <a:off x="861054" y="34281"/>
        <a:ext cx="1617835" cy="1101870"/>
      </dsp:txXfrm>
    </dsp:sp>
    <dsp:sp modelId="{1708571A-49FA-42C1-B3B7-BC33A09234D4}">
      <dsp:nvSpPr>
        <dsp:cNvPr id="0" name=""/>
        <dsp:cNvSpPr/>
      </dsp:nvSpPr>
      <dsp:spPr>
        <a:xfrm>
          <a:off x="1878177" y="277977"/>
          <a:ext cx="2111654" cy="21116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Unique Nature of Discipline</a:t>
          </a:r>
        </a:p>
      </dsp:txBody>
      <dsp:txXfrm>
        <a:off x="2496666" y="896466"/>
        <a:ext cx="1493165" cy="1493165"/>
      </dsp:txXfrm>
    </dsp:sp>
    <dsp:sp modelId="{A1C990DB-B4EF-454B-AE2C-5427A584EAF3}">
      <dsp:nvSpPr>
        <dsp:cNvPr id="0" name=""/>
        <dsp:cNvSpPr/>
      </dsp:nvSpPr>
      <dsp:spPr>
        <a:xfrm rot="5400000">
          <a:off x="4087368" y="277977"/>
          <a:ext cx="2111654" cy="21116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Market Inefficiency</a:t>
          </a:r>
        </a:p>
      </dsp:txBody>
      <dsp:txXfrm rot="-5400000">
        <a:off x="4087368" y="896466"/>
        <a:ext cx="1493165" cy="1493165"/>
      </dsp:txXfrm>
    </dsp:sp>
    <dsp:sp modelId="{CA1EFA99-8D03-4D8F-9E63-F7882F10D3BF}">
      <dsp:nvSpPr>
        <dsp:cNvPr id="0" name=""/>
        <dsp:cNvSpPr/>
      </dsp:nvSpPr>
      <dsp:spPr>
        <a:xfrm rot="10800000">
          <a:off x="4087368" y="2487168"/>
          <a:ext cx="2111654" cy="21116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Group Decision-Making</a:t>
          </a:r>
        </a:p>
      </dsp:txBody>
      <dsp:txXfrm rot="10800000">
        <a:off x="4087368" y="2487168"/>
        <a:ext cx="1493165" cy="1493165"/>
      </dsp:txXfrm>
    </dsp:sp>
    <dsp:sp modelId="{DA9BDB21-ECCA-41DF-8F60-7298FF2096EB}">
      <dsp:nvSpPr>
        <dsp:cNvPr id="0" name=""/>
        <dsp:cNvSpPr/>
      </dsp:nvSpPr>
      <dsp:spPr>
        <a:xfrm rot="16200000">
          <a:off x="1878177" y="2487168"/>
          <a:ext cx="2111654" cy="21116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Behavioral Science</a:t>
          </a:r>
        </a:p>
      </dsp:txBody>
      <dsp:txXfrm rot="5400000">
        <a:off x="2496666" y="2487168"/>
        <a:ext cx="1493165" cy="1493165"/>
      </dsp:txXfrm>
    </dsp:sp>
    <dsp:sp modelId="{029EAAFC-0ADE-47BF-8E4D-D079BD0EFB9D}">
      <dsp:nvSpPr>
        <dsp:cNvPr id="0" name=""/>
        <dsp:cNvSpPr/>
      </dsp:nvSpPr>
      <dsp:spPr>
        <a:xfrm>
          <a:off x="3674059" y="1999488"/>
          <a:ext cx="729081" cy="63398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B7733-D6AF-4794-8473-BCF8D19574F7}">
      <dsp:nvSpPr>
        <dsp:cNvPr id="0" name=""/>
        <dsp:cNvSpPr/>
      </dsp:nvSpPr>
      <dsp:spPr>
        <a:xfrm rot="10800000">
          <a:off x="3674059" y="2243328"/>
          <a:ext cx="729081" cy="63398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BCF2F-D6BB-4513-B7C1-25F048B5CCD2}">
      <dsp:nvSpPr>
        <dsp:cNvPr id="0" name=""/>
        <dsp:cNvSpPr/>
      </dsp:nvSpPr>
      <dsp:spPr>
        <a:xfrm>
          <a:off x="2057483" y="435"/>
          <a:ext cx="3488245" cy="16971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Inaccurate Data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Inadequate Information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Invalid or Unreliable Predictive Models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Lack of Understanding of Market Fundamentals</a:t>
          </a:r>
        </a:p>
      </dsp:txBody>
      <dsp:txXfrm>
        <a:off x="2057483" y="212579"/>
        <a:ext cx="2851813" cy="1272864"/>
      </dsp:txXfrm>
    </dsp:sp>
    <dsp:sp modelId="{3F8F7701-282C-4633-AE8E-2D398E4A5E6E}">
      <dsp:nvSpPr>
        <dsp:cNvPr id="0" name=""/>
        <dsp:cNvSpPr/>
      </dsp:nvSpPr>
      <dsp:spPr>
        <a:xfrm>
          <a:off x="197550" y="0"/>
          <a:ext cx="1789470" cy="1697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Information &amp; Analysis</a:t>
          </a:r>
        </a:p>
      </dsp:txBody>
      <dsp:txXfrm>
        <a:off x="280398" y="82848"/>
        <a:ext cx="1623774" cy="1531456"/>
      </dsp:txXfrm>
    </dsp:sp>
    <dsp:sp modelId="{026F6CE5-4979-4CC6-88BC-BB777E210C88}">
      <dsp:nvSpPr>
        <dsp:cNvPr id="0" name=""/>
        <dsp:cNvSpPr/>
      </dsp:nvSpPr>
      <dsp:spPr>
        <a:xfrm>
          <a:off x="2057483" y="1867302"/>
          <a:ext cx="3488245" cy="16971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Changes in Real Estate Law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Other Regulatory Changes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Changes in Competitive Environment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Other Changes</a:t>
          </a:r>
        </a:p>
      </dsp:txBody>
      <dsp:txXfrm>
        <a:off x="2057483" y="2079446"/>
        <a:ext cx="2851813" cy="1272864"/>
      </dsp:txXfrm>
    </dsp:sp>
    <dsp:sp modelId="{3A944EE5-AFE6-4672-9348-056E543F00A6}">
      <dsp:nvSpPr>
        <dsp:cNvPr id="0" name=""/>
        <dsp:cNvSpPr/>
      </dsp:nvSpPr>
      <dsp:spPr>
        <a:xfrm>
          <a:off x="268013" y="1683653"/>
          <a:ext cx="1789470" cy="1697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Unforeseen Changes</a:t>
          </a:r>
        </a:p>
      </dsp:txBody>
      <dsp:txXfrm>
        <a:off x="350861" y="1766501"/>
        <a:ext cx="1623774" cy="15314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52F61-EE03-4529-8F0B-F66FBB277C94}">
      <dsp:nvSpPr>
        <dsp:cNvPr id="0" name=""/>
        <dsp:cNvSpPr/>
      </dsp:nvSpPr>
      <dsp:spPr>
        <a:xfrm>
          <a:off x="9" y="262949"/>
          <a:ext cx="2292250" cy="27507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Constraining Risks . .</a:t>
          </a:r>
        </a:p>
      </dsp:txBody>
      <dsp:txXfrm rot="16200000">
        <a:off x="-898552" y="1161511"/>
        <a:ext cx="2255574" cy="458450"/>
      </dsp:txXfrm>
    </dsp:sp>
    <dsp:sp modelId="{7F035403-0D0D-400F-9D27-E60CD8C3080D}">
      <dsp:nvSpPr>
        <dsp:cNvPr id="0" name=""/>
        <dsp:cNvSpPr/>
      </dsp:nvSpPr>
      <dsp:spPr>
        <a:xfrm>
          <a:off x="458459" y="262949"/>
          <a:ext cx="1707726" cy="27507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Avoid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Diversification caps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Insurance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Transfer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Enhance credit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Cross collateralize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Hedging</a:t>
          </a:r>
        </a:p>
      </dsp:txBody>
      <dsp:txXfrm>
        <a:off x="458459" y="262949"/>
        <a:ext cx="1707726" cy="2750700"/>
      </dsp:txXfrm>
    </dsp:sp>
    <dsp:sp modelId="{74803F0F-BD8A-4D45-A256-28109F599B36}">
      <dsp:nvSpPr>
        <dsp:cNvPr id="0" name=""/>
        <dsp:cNvSpPr/>
      </dsp:nvSpPr>
      <dsp:spPr>
        <a:xfrm>
          <a:off x="2378494" y="262949"/>
          <a:ext cx="3015410" cy="27507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Reducing Risks . . .</a:t>
          </a:r>
        </a:p>
      </dsp:txBody>
      <dsp:txXfrm rot="16200000">
        <a:off x="1552248" y="1089195"/>
        <a:ext cx="2255574" cy="603082"/>
      </dsp:txXfrm>
    </dsp:sp>
    <dsp:sp modelId="{E73DA9E5-051B-4FAE-8CA7-1D2C7474C000}">
      <dsp:nvSpPr>
        <dsp:cNvPr id="0" name=""/>
        <dsp:cNvSpPr/>
      </dsp:nvSpPr>
      <dsp:spPr>
        <a:xfrm rot="5400000">
          <a:off x="2187721" y="2450433"/>
          <a:ext cx="404469" cy="3438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14325-DBBE-40C8-8210-135C6A737E70}">
      <dsp:nvSpPr>
        <dsp:cNvPr id="0" name=""/>
        <dsp:cNvSpPr/>
      </dsp:nvSpPr>
      <dsp:spPr>
        <a:xfrm>
          <a:off x="2929147" y="262949"/>
          <a:ext cx="2246480" cy="27507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Reduce uncertainty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Validate Data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Improve information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Enhance models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Understand market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Due diligence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Monitor markets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Track legal/political</a:t>
          </a:r>
        </a:p>
      </dsp:txBody>
      <dsp:txXfrm>
        <a:off x="2929147" y="262949"/>
        <a:ext cx="2246480" cy="2750700"/>
      </dsp:txXfrm>
    </dsp:sp>
    <dsp:sp modelId="{24B93849-1786-4ABE-93F1-74DE98FDE1FE}">
      <dsp:nvSpPr>
        <dsp:cNvPr id="0" name=""/>
        <dsp:cNvSpPr/>
      </dsp:nvSpPr>
      <dsp:spPr>
        <a:xfrm>
          <a:off x="5474133" y="262949"/>
          <a:ext cx="2292250" cy="27507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Pricing Risks . . .</a:t>
          </a:r>
        </a:p>
      </dsp:txBody>
      <dsp:txXfrm rot="16200000">
        <a:off x="4575571" y="1161511"/>
        <a:ext cx="2255574" cy="458450"/>
      </dsp:txXfrm>
    </dsp:sp>
    <dsp:sp modelId="{BF334794-ACA5-487C-8383-C75D56C8692F}">
      <dsp:nvSpPr>
        <dsp:cNvPr id="0" name=""/>
        <dsp:cNvSpPr/>
      </dsp:nvSpPr>
      <dsp:spPr>
        <a:xfrm rot="5400000">
          <a:off x="5283360" y="2450433"/>
          <a:ext cx="404469" cy="3438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D1A39-7A2A-462A-BB6D-4385280CBDAC}">
      <dsp:nvSpPr>
        <dsp:cNvPr id="0" name=""/>
        <dsp:cNvSpPr/>
      </dsp:nvSpPr>
      <dsp:spPr>
        <a:xfrm>
          <a:off x="5932583" y="262949"/>
          <a:ext cx="1707726" cy="27507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Risk Premium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932583" y="262949"/>
        <a:ext cx="1707726" cy="2750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FF77F-9143-43F2-AA30-FDEFFF962212}">
      <dsp:nvSpPr>
        <dsp:cNvPr id="0" name=""/>
        <dsp:cNvSpPr/>
      </dsp:nvSpPr>
      <dsp:spPr>
        <a:xfrm>
          <a:off x="903794" y="822959"/>
          <a:ext cx="1234440" cy="1234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Space Users</a:t>
          </a:r>
        </a:p>
      </dsp:txBody>
      <dsp:txXfrm>
        <a:off x="1068386" y="1038987"/>
        <a:ext cx="905256" cy="555498"/>
      </dsp:txXfrm>
    </dsp:sp>
    <dsp:sp modelId="{7E7F182A-7E59-4FE3-999A-926B4819E2E7}">
      <dsp:nvSpPr>
        <dsp:cNvPr id="0" name=""/>
        <dsp:cNvSpPr/>
      </dsp:nvSpPr>
      <dsp:spPr>
        <a:xfrm>
          <a:off x="1449371" y="781"/>
          <a:ext cx="1234440" cy="1234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Space Producers</a:t>
          </a:r>
        </a:p>
      </dsp:txBody>
      <dsp:txXfrm>
        <a:off x="1826904" y="319678"/>
        <a:ext cx="740664" cy="678942"/>
      </dsp:txXfrm>
    </dsp:sp>
    <dsp:sp modelId="{DA528533-3D73-4241-9501-65FA88A1C9E0}">
      <dsp:nvSpPr>
        <dsp:cNvPr id="0" name=""/>
        <dsp:cNvSpPr/>
      </dsp:nvSpPr>
      <dsp:spPr>
        <a:xfrm>
          <a:off x="336849" y="29852"/>
          <a:ext cx="1234440" cy="1234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Space Facilitators</a:t>
          </a:r>
        </a:p>
      </dsp:txBody>
      <dsp:txXfrm>
        <a:off x="453092" y="348749"/>
        <a:ext cx="740664" cy="6789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A7D13-1EFB-46DF-AA7C-1D8083A74DB2}">
      <dsp:nvSpPr>
        <dsp:cNvPr id="0" name=""/>
        <dsp:cNvSpPr/>
      </dsp:nvSpPr>
      <dsp:spPr>
        <a:xfrm>
          <a:off x="4800604" y="3338499"/>
          <a:ext cx="2425321" cy="1571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Importance of Empathy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Drivers and Decision Making</a:t>
          </a:r>
        </a:p>
      </dsp:txBody>
      <dsp:txXfrm>
        <a:off x="5562711" y="3765775"/>
        <a:ext cx="1628703" cy="1109271"/>
      </dsp:txXfrm>
    </dsp:sp>
    <dsp:sp modelId="{D17F825F-D0FD-453D-9110-464E23DD6248}">
      <dsp:nvSpPr>
        <dsp:cNvPr id="0" name=""/>
        <dsp:cNvSpPr/>
      </dsp:nvSpPr>
      <dsp:spPr>
        <a:xfrm>
          <a:off x="599610" y="3338499"/>
          <a:ext cx="2425321" cy="1571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High vs. Low Involvement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Enduring vs. Situational</a:t>
          </a:r>
        </a:p>
      </dsp:txBody>
      <dsp:txXfrm>
        <a:off x="634121" y="3765775"/>
        <a:ext cx="1628703" cy="1109271"/>
      </dsp:txXfrm>
    </dsp:sp>
    <dsp:sp modelId="{07B951C1-07F6-484D-87F2-6301F17D9C4C}">
      <dsp:nvSpPr>
        <dsp:cNvPr id="0" name=""/>
        <dsp:cNvSpPr/>
      </dsp:nvSpPr>
      <dsp:spPr>
        <a:xfrm>
          <a:off x="4839846" y="0"/>
          <a:ext cx="2425321" cy="1571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The "Usual Suspects"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Subdividing Players into Homogeneous Sets</a:t>
          </a:r>
        </a:p>
      </dsp:txBody>
      <dsp:txXfrm>
        <a:off x="5601953" y="34511"/>
        <a:ext cx="1628703" cy="1109271"/>
      </dsp:txXfrm>
    </dsp:sp>
    <dsp:sp modelId="{2ED468D4-33FC-4138-AB68-52FF62A7A892}">
      <dsp:nvSpPr>
        <dsp:cNvPr id="0" name=""/>
        <dsp:cNvSpPr/>
      </dsp:nvSpPr>
      <dsp:spPr>
        <a:xfrm>
          <a:off x="635577" y="0"/>
          <a:ext cx="2425321" cy="1571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The TINR Principle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Quantitative vs. Qualitative Analyses</a:t>
          </a:r>
        </a:p>
      </dsp:txBody>
      <dsp:txXfrm>
        <a:off x="670088" y="34511"/>
        <a:ext cx="1628703" cy="1109271"/>
      </dsp:txXfrm>
    </dsp:sp>
    <dsp:sp modelId="{1708571A-49FA-42C1-B3B7-BC33A09234D4}">
      <dsp:nvSpPr>
        <dsp:cNvPr id="0" name=""/>
        <dsp:cNvSpPr/>
      </dsp:nvSpPr>
      <dsp:spPr>
        <a:xfrm>
          <a:off x="1482665" y="279844"/>
          <a:ext cx="2125838" cy="21258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Perception</a:t>
          </a:r>
        </a:p>
      </dsp:txBody>
      <dsp:txXfrm>
        <a:off x="2105309" y="902488"/>
        <a:ext cx="1503194" cy="1503194"/>
      </dsp:txXfrm>
    </dsp:sp>
    <dsp:sp modelId="{A1C990DB-B4EF-454B-AE2C-5427A584EAF3}">
      <dsp:nvSpPr>
        <dsp:cNvPr id="0" name=""/>
        <dsp:cNvSpPr/>
      </dsp:nvSpPr>
      <dsp:spPr>
        <a:xfrm rot="5400000">
          <a:off x="3706695" y="279844"/>
          <a:ext cx="2125838" cy="21258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Market Segmentation</a:t>
          </a:r>
        </a:p>
      </dsp:txBody>
      <dsp:txXfrm rot="-5400000">
        <a:off x="3706695" y="902488"/>
        <a:ext cx="1503194" cy="1503194"/>
      </dsp:txXfrm>
    </dsp:sp>
    <dsp:sp modelId="{CA1EFA99-8D03-4D8F-9E63-F7882F10D3BF}">
      <dsp:nvSpPr>
        <dsp:cNvPr id="0" name=""/>
        <dsp:cNvSpPr/>
      </dsp:nvSpPr>
      <dsp:spPr>
        <a:xfrm rot="10800000">
          <a:off x="3706695" y="2503874"/>
          <a:ext cx="2125838" cy="21258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Rationale Behavior</a:t>
          </a:r>
        </a:p>
      </dsp:txBody>
      <dsp:txXfrm rot="10800000">
        <a:off x="3706695" y="2503874"/>
        <a:ext cx="1503194" cy="1503194"/>
      </dsp:txXfrm>
    </dsp:sp>
    <dsp:sp modelId="{DA9BDB21-ECCA-41DF-8F60-7298FF2096EB}">
      <dsp:nvSpPr>
        <dsp:cNvPr id="0" name=""/>
        <dsp:cNvSpPr/>
      </dsp:nvSpPr>
      <dsp:spPr>
        <a:xfrm rot="16200000">
          <a:off x="1482665" y="2503874"/>
          <a:ext cx="2125838" cy="21258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Involvement &amp; Complexity</a:t>
          </a:r>
        </a:p>
      </dsp:txBody>
      <dsp:txXfrm rot="5400000">
        <a:off x="2105309" y="2503874"/>
        <a:ext cx="1503194" cy="1503194"/>
      </dsp:txXfrm>
    </dsp:sp>
    <dsp:sp modelId="{029EAAFC-0ADE-47BF-8E4D-D079BD0EFB9D}">
      <dsp:nvSpPr>
        <dsp:cNvPr id="0" name=""/>
        <dsp:cNvSpPr/>
      </dsp:nvSpPr>
      <dsp:spPr>
        <a:xfrm>
          <a:off x="3290610" y="2012918"/>
          <a:ext cx="733978" cy="63824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B7733-D6AF-4794-8473-BCF8D19574F7}">
      <dsp:nvSpPr>
        <dsp:cNvPr id="0" name=""/>
        <dsp:cNvSpPr/>
      </dsp:nvSpPr>
      <dsp:spPr>
        <a:xfrm rot="10800000">
          <a:off x="3290610" y="2258396"/>
          <a:ext cx="733978" cy="63824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DA39F-232E-467B-91EB-9F294041833F}">
      <dsp:nvSpPr>
        <dsp:cNvPr id="0" name=""/>
        <dsp:cNvSpPr/>
      </dsp:nvSpPr>
      <dsp:spPr>
        <a:xfrm>
          <a:off x="1714989" y="0"/>
          <a:ext cx="2530719" cy="25311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BB96D-A9CA-4D78-8694-0917DD495F6D}">
      <dsp:nvSpPr>
        <dsp:cNvPr id="0" name=""/>
        <dsp:cNvSpPr/>
      </dsp:nvSpPr>
      <dsp:spPr>
        <a:xfrm>
          <a:off x="2274361" y="913805"/>
          <a:ext cx="1406272" cy="702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Creating</a:t>
          </a:r>
          <a:endParaRPr lang="en-US" sz="1600" b="1" kern="1200" dirty="0"/>
        </a:p>
      </dsp:txBody>
      <dsp:txXfrm>
        <a:off x="2274361" y="913805"/>
        <a:ext cx="1406272" cy="702967"/>
      </dsp:txXfrm>
    </dsp:sp>
    <dsp:sp modelId="{2A625544-DBB3-4495-BB95-79EF834D4D78}">
      <dsp:nvSpPr>
        <dsp:cNvPr id="0" name=""/>
        <dsp:cNvSpPr/>
      </dsp:nvSpPr>
      <dsp:spPr>
        <a:xfrm>
          <a:off x="1012090" y="1454307"/>
          <a:ext cx="2530719" cy="25311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B6369-1BF1-4531-80DF-42A0B5299AAB}">
      <dsp:nvSpPr>
        <dsp:cNvPr id="0" name=""/>
        <dsp:cNvSpPr/>
      </dsp:nvSpPr>
      <dsp:spPr>
        <a:xfrm>
          <a:off x="1398467" y="2376525"/>
          <a:ext cx="1757966" cy="702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Controlling</a:t>
          </a:r>
        </a:p>
      </dsp:txBody>
      <dsp:txXfrm>
        <a:off x="1398467" y="2376525"/>
        <a:ext cx="1757966" cy="702967"/>
      </dsp:txXfrm>
    </dsp:sp>
    <dsp:sp modelId="{00E9BC7A-C15E-49EB-80D5-35401D87DB7A}">
      <dsp:nvSpPr>
        <dsp:cNvPr id="0" name=""/>
        <dsp:cNvSpPr/>
      </dsp:nvSpPr>
      <dsp:spPr>
        <a:xfrm>
          <a:off x="1895110" y="3082648"/>
          <a:ext cx="2174280" cy="217515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C3BA5-27D0-40CA-B139-1338B7F3FF85}">
      <dsp:nvSpPr>
        <dsp:cNvPr id="0" name=""/>
        <dsp:cNvSpPr/>
      </dsp:nvSpPr>
      <dsp:spPr>
        <a:xfrm>
          <a:off x="2277688" y="3841348"/>
          <a:ext cx="1406272" cy="702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Capturing</a:t>
          </a:r>
        </a:p>
      </dsp:txBody>
      <dsp:txXfrm>
        <a:off x="2277688" y="3841348"/>
        <a:ext cx="1406272" cy="7029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F992E-335B-4BA9-BC57-C2C79AA7B336}">
      <dsp:nvSpPr>
        <dsp:cNvPr id="0" name=""/>
        <dsp:cNvSpPr/>
      </dsp:nvSpPr>
      <dsp:spPr>
        <a:xfrm rot="16200000">
          <a:off x="-493494" y="495653"/>
          <a:ext cx="3886200" cy="289489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Planning, Acquisition/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Development Stage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ysClr val="windowText" lastClr="000000"/>
              </a:solidFill>
            </a:rPr>
            <a:t>Assembling Land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ysClr val="windowText" lastClr="000000"/>
              </a:solidFill>
            </a:rPr>
            <a:t>Obtaining Entitlements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ysClr val="windowText" lastClr="000000"/>
              </a:solidFill>
            </a:rPr>
            <a:t>Changing Entitlements: Re-zoning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ysClr val="windowText" lastClr="000000"/>
              </a:solidFill>
            </a:rPr>
            <a:t>Using Incentive programs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ysClr val="windowText" lastClr="000000"/>
              </a:solidFill>
            </a:rPr>
            <a:t>Developing Buildings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ysClr val="windowText" lastClr="000000"/>
              </a:solidFill>
            </a:rPr>
            <a:t>Pre-leasing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ysClr val="windowText" lastClr="000000"/>
              </a:solidFill>
            </a:rPr>
            <a:t>Financing</a:t>
          </a:r>
        </a:p>
      </dsp:txBody>
      <dsp:txXfrm rot="5400000">
        <a:off x="2160" y="777239"/>
        <a:ext cx="2894893" cy="2331720"/>
      </dsp:txXfrm>
    </dsp:sp>
    <dsp:sp modelId="{A3CD06CE-1FEB-4DF7-8A72-7510409EA423}">
      <dsp:nvSpPr>
        <dsp:cNvPr id="0" name=""/>
        <dsp:cNvSpPr/>
      </dsp:nvSpPr>
      <dsp:spPr>
        <a:xfrm rot="16200000">
          <a:off x="1875202" y="1092898"/>
          <a:ext cx="3886200" cy="17004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Operations Stage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ysClr val="windowText" lastClr="000000"/>
              </a:solidFill>
            </a:rPr>
            <a:t>Leasing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ysClr val="windowText" lastClr="000000"/>
              </a:solidFill>
            </a:rPr>
            <a:t>Repositioning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ysClr val="windowText" lastClr="000000"/>
              </a:solidFill>
            </a:rPr>
            <a:t>Refinancing</a:t>
          </a:r>
        </a:p>
      </dsp:txBody>
      <dsp:txXfrm rot="5400000">
        <a:off x="2968101" y="777239"/>
        <a:ext cx="1700402" cy="2331720"/>
      </dsp:txXfrm>
    </dsp:sp>
    <dsp:sp modelId="{0AD4A886-DB48-4DFF-8DA6-C1D26BCB75A2}">
      <dsp:nvSpPr>
        <dsp:cNvPr id="0" name=""/>
        <dsp:cNvSpPr/>
      </dsp:nvSpPr>
      <dsp:spPr>
        <a:xfrm rot="16200000">
          <a:off x="3727100" y="992923"/>
          <a:ext cx="3886200" cy="190035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Disposition/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Reposition Stage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ysClr val="windowText" lastClr="000000"/>
              </a:solidFill>
              <a:latin typeface="+mn-lt"/>
            </a:rPr>
            <a:t>Renovation/Rehab</a:t>
          </a:r>
          <a:endParaRPr lang="en-US" sz="1400" b="1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>
              <a:solidFill>
                <a:sysClr val="windowText" lastClr="000000"/>
              </a:solidFill>
              <a:latin typeface="+mn-lt"/>
            </a:rPr>
            <a:t>Financing</a:t>
          </a:r>
          <a:endParaRPr lang="en-US" sz="1400" b="1" kern="120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ysClr val="windowText" lastClr="000000"/>
              </a:solidFill>
              <a:latin typeface="+mn-lt"/>
            </a:rPr>
            <a:t>Asset Assemblage</a:t>
          </a:r>
          <a:endParaRPr lang="en-US" sz="1400" b="1" kern="1200" dirty="0"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1" kern="1200" dirty="0">
            <a:latin typeface="+mn-lt"/>
          </a:endParaRPr>
        </a:p>
      </dsp:txBody>
      <dsp:txXfrm rot="5400000">
        <a:off x="4720024" y="777239"/>
        <a:ext cx="1900352" cy="23317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FEAF4-3237-40E1-A2DD-4B7A50E87000}">
      <dsp:nvSpPr>
        <dsp:cNvPr id="0" name=""/>
        <dsp:cNvSpPr/>
      </dsp:nvSpPr>
      <dsp:spPr>
        <a:xfrm>
          <a:off x="0" y="0"/>
          <a:ext cx="3227704" cy="1291081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64A72-D876-4E00-929D-0B44E0C77BE7}">
      <dsp:nvSpPr>
        <dsp:cNvPr id="0" name=""/>
        <dsp:cNvSpPr/>
      </dsp:nvSpPr>
      <dsp:spPr>
        <a:xfrm>
          <a:off x="387324" y="274453"/>
          <a:ext cx="1065142" cy="6326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Appraisal: What it is</a:t>
          </a:r>
        </a:p>
      </dsp:txBody>
      <dsp:txXfrm>
        <a:off x="387324" y="274453"/>
        <a:ext cx="1065142" cy="632630"/>
      </dsp:txXfrm>
    </dsp:sp>
    <dsp:sp modelId="{6322C27D-23AD-4257-80AE-6B769D03EF13}">
      <dsp:nvSpPr>
        <dsp:cNvPr id="0" name=""/>
        <dsp:cNvSpPr/>
      </dsp:nvSpPr>
      <dsp:spPr>
        <a:xfrm>
          <a:off x="1613852" y="481026"/>
          <a:ext cx="1258804" cy="6326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Feasibility:</a:t>
          </a:r>
          <a:br>
            <a:rPr lang="en-US" sz="1300" kern="1200"/>
          </a:br>
          <a:r>
            <a:rPr lang="en-US" sz="1300" kern="1200"/>
            <a:t>What it Should Be</a:t>
          </a:r>
        </a:p>
      </dsp:txBody>
      <dsp:txXfrm>
        <a:off x="1613852" y="481026"/>
        <a:ext cx="1258804" cy="632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A2524-7B99-4C18-8F3E-5BCEB63D8645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C0ACC-955E-4C8A-B0E6-62EC468B9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4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5CE9A-EC88-44B5-952B-E76B779F1CA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0F01A-6E9A-497E-9377-07C6BDA8F5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1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6520A-B942-4049-AC82-0E871395D9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4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6520A-B942-4049-AC82-0E871395D9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65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E5CE9A-EC88-44B5-952B-E76B779F1CA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6878"/>
            <a:ext cx="7772400" cy="2387600"/>
          </a:xfrm>
        </p:spPr>
        <p:txBody>
          <a:bodyPr anchor="b"/>
          <a:lstStyle>
            <a:lvl1pPr algn="ctr">
              <a:defRPr sz="6000">
                <a:latin typeface="Helvetica Neue" panose="02000503000000020004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94705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 Neue" panose="02000503000000020004" pitchFamily="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C8CF-D3C9-4E8C-9757-B315D777200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EF0-CA17-40E6-8F45-0E0705DB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C8CF-D3C9-4E8C-9757-B315D777200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EF0-CA17-40E6-8F45-0E0705DB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44600"/>
            <a:ext cx="7886700" cy="1133477"/>
          </a:xfrm>
        </p:spPr>
        <p:txBody>
          <a:bodyPr/>
          <a:lstStyle>
            <a:lvl1pPr>
              <a:defRPr>
                <a:solidFill>
                  <a:srgbClr val="0072BC"/>
                </a:solidFill>
                <a:latin typeface="Helvetica Neue" panose="02000503000000020004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4600"/>
            <a:ext cx="7886700" cy="3349096"/>
          </a:xfrm>
        </p:spPr>
        <p:txBody>
          <a:bodyPr/>
          <a:lstStyle>
            <a:lvl1pPr>
              <a:defRPr>
                <a:latin typeface="Helvetica Neue" panose="02000503000000020004" pitchFamily="2"/>
              </a:defRPr>
            </a:lvl1pPr>
            <a:lvl2pPr>
              <a:defRPr>
                <a:latin typeface="Helvetica Neue" panose="02000503000000020004" pitchFamily="2"/>
              </a:defRPr>
            </a:lvl2pPr>
            <a:lvl3pPr>
              <a:defRPr>
                <a:latin typeface="Helvetica Neue" panose="02000503000000020004" pitchFamily="2"/>
              </a:defRPr>
            </a:lvl3pPr>
            <a:lvl4pPr>
              <a:defRPr>
                <a:latin typeface="Helvetica Neue" panose="02000503000000020004" pitchFamily="2"/>
              </a:defRPr>
            </a:lvl4pPr>
            <a:lvl5pPr>
              <a:defRPr>
                <a:latin typeface="Helvetica Neue" panose="02000503000000020004" pitchFamily="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C8CF-D3C9-4E8C-9757-B315D777200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EF0-CA17-40E6-8F45-0E0705DB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4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C8CF-D3C9-4E8C-9757-B315D777200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EF0-CA17-40E6-8F45-0E0705DB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4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733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 Neue" panose="02000503000000020004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7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C8CF-D3C9-4E8C-9757-B315D777200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EF0-CA17-40E6-8F45-0E0705DB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9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C8CF-D3C9-4E8C-9757-B315D777200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EF0-CA17-40E6-8F45-0E0705DB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C8CF-D3C9-4E8C-9757-B315D777200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EF0-CA17-40E6-8F45-0E0705DB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8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C8CF-D3C9-4E8C-9757-B315D777200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EF0-CA17-40E6-8F45-0E0705DB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C8CF-D3C9-4E8C-9757-B315D777200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7EF0-CA17-40E6-8F45-0E0705DB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5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C8CF-D3C9-4E8C-9757-B315D7772007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27EF0-CA17-40E6-8F45-0E0705DB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0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2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2.emf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redmonda@umkc.edu" TargetMode="External"/><Relationship Id="rId2" Type="http://schemas.openxmlformats.org/officeDocument/2006/relationships/hyperlink" Target="mailto:peglere@umkc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nnelyc@umkc.edu" TargetMode="External"/><Relationship Id="rId4" Type="http://schemas.openxmlformats.org/officeDocument/2006/relationships/hyperlink" Target="mailto:delislej@umkc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a.com/" TargetMode="External"/><Relationship Id="rId2" Type="http://schemas.openxmlformats.org/officeDocument/2006/relationships/hyperlink" Target="https://bloch.umkc.edu/graduate-program/pmba/gmat-g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e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10" y="2588781"/>
            <a:ext cx="8006123" cy="6976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Arial Narrow" panose="020B0606020202030204" pitchFamily="34" charset="0"/>
              </a:rPr>
              <a:t>Henry W. Bloch School of Management:</a:t>
            </a:r>
            <a:br>
              <a:rPr lang="en-US" sz="4000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 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sz="3600" dirty="0">
                <a:latin typeface="Arial Narrow" panose="020B0606020202030204" pitchFamily="34" charset="0"/>
              </a:rPr>
              <a:t>Introduction to Bloch Graduate Programs and the MSERE</a:t>
            </a:r>
            <a:br>
              <a:rPr lang="en-US" sz="6000" dirty="0">
                <a:latin typeface="+mn-lt"/>
              </a:rPr>
            </a:br>
            <a:br>
              <a:rPr lang="en-US" sz="6000" dirty="0">
                <a:latin typeface="Georgia" panose="02040502050405020303" pitchFamily="18" charset="0"/>
              </a:rPr>
            </a:br>
            <a:br>
              <a:rPr lang="en-US" sz="2000" dirty="0">
                <a:latin typeface="Georgia" panose="02040502050405020303" pitchFamily="18" charset="0"/>
              </a:rPr>
            </a:br>
            <a:br>
              <a:rPr lang="en-US" sz="2000" dirty="0">
                <a:latin typeface="Georgia" panose="02040502050405020303" pitchFamily="18" charset="0"/>
              </a:rPr>
            </a:b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by: 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Chuck Connely, Jim DeLisle and Gene Pegler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August 5, 2019</a:t>
            </a:r>
            <a:br>
              <a:rPr lang="en-US" sz="6000" dirty="0">
                <a:latin typeface="Georgia" panose="02040502050405020303" pitchFamily="18" charset="0"/>
              </a:rPr>
            </a:br>
            <a:br>
              <a:rPr lang="en-US" sz="2700" dirty="0">
                <a:latin typeface="Georgia" panose="02040502050405020303" pitchFamily="18" charset="0"/>
              </a:rPr>
            </a:br>
            <a:br>
              <a:rPr lang="en-US" sz="2700" dirty="0">
                <a:latin typeface="Georgia" panose="02040502050405020303" pitchFamily="18" charset="0"/>
              </a:rPr>
            </a:br>
            <a:r>
              <a:rPr lang="en-US" sz="2700" dirty="0">
                <a:latin typeface="Arial Narrow" panose="020B0606020202030204" pitchFamily="34" charset="0"/>
              </a:rPr>
              <a:t>Transforming talent for Kansas City and beyond</a:t>
            </a:r>
            <a:endParaRPr lang="en-US" sz="3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7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069" y="1317202"/>
            <a:ext cx="8300197" cy="6828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Master of Science in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Entrepreneurial Real Estate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069" y="2329079"/>
            <a:ext cx="7512858" cy="336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2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514A-D186-4544-85DD-4776FF8B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Master of Science in Entrepreneurial Real Estate Highlights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9FAB9-650F-4592-A9B5-9883F1EE0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666" y="5868436"/>
            <a:ext cx="3200000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0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74" y="1268361"/>
            <a:ext cx="8683851" cy="110381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Master of Science in Entrepreneurial Real Estate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0" y="2057284"/>
            <a:ext cx="8076217" cy="3806942"/>
          </a:xfrm>
        </p:spPr>
      </p:pic>
    </p:spTree>
    <p:extLst>
      <p:ext uri="{BB962C8B-B14F-4D97-AF65-F5344CB8AC3E}">
        <p14:creationId xmlns:p14="http://schemas.microsoft.com/office/powerpoint/2010/main" val="68199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 vs. Design Thinking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52400" y="1371600"/>
          <a:ext cx="3429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0" y="2743200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Challenges: Critical Thinking in Real Estate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381000" y="12192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77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1702"/>
          </a:xfrm>
        </p:spPr>
        <p:txBody>
          <a:bodyPr>
            <a:normAutofit fontScale="90000"/>
          </a:bodyPr>
          <a:lstStyle/>
          <a:p>
            <a:r>
              <a:rPr lang="en-US" dirty="0"/>
              <a:t>Dual Dimensions of Real Estate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61792"/>
            <a:ext cx="3811509" cy="285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B76232-BDA6-4EDF-A8AB-8F30723EB8BF}"/>
              </a:ext>
            </a:extLst>
          </p:cNvPr>
          <p:cNvSpPr/>
          <p:nvPr/>
        </p:nvSpPr>
        <p:spPr>
          <a:xfrm>
            <a:off x="5332490" y="977552"/>
            <a:ext cx="381150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FFFF00"/>
              </a:buClr>
              <a:buSzPct val="46000"/>
              <a:buFont typeface="Monotype Sorts"/>
              <a:buNone/>
            </a:pPr>
            <a:r>
              <a:rPr lang="en-US" sz="2300" dirty="0"/>
              <a:t>Artificially delineated space over time with a fixed reference point to the earth…</a:t>
            </a:r>
          </a:p>
        </p:txBody>
      </p:sp>
    </p:spTree>
    <p:extLst>
      <p:ext uri="{BB962C8B-B14F-4D97-AF65-F5344CB8AC3E}">
        <p14:creationId xmlns:p14="http://schemas.microsoft.com/office/powerpoint/2010/main" val="171715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543800" cy="685800"/>
          </a:xfrm>
        </p:spPr>
        <p:txBody>
          <a:bodyPr>
            <a:normAutofit fontScale="90000"/>
          </a:bodyPr>
          <a:lstStyle/>
          <a:p>
            <a:r>
              <a:rPr lang="en-US"/>
              <a:t>Frontdoor Model: Sequence</a:t>
            </a:r>
            <a:endParaRPr lang="en-US" baseline="-250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47688" y="1219200"/>
            <a:ext cx="7740650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270875" y="1235075"/>
            <a:ext cx="34925" cy="42878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8270875" y="1219200"/>
            <a:ext cx="34925" cy="34925"/>
          </a:xfrm>
          <a:custGeom>
            <a:avLst/>
            <a:gdLst>
              <a:gd name="T0" fmla="*/ 2147483647 w 21"/>
              <a:gd name="T1" fmla="*/ 0 h 21"/>
              <a:gd name="T2" fmla="*/ 2147483647 w 21"/>
              <a:gd name="T3" fmla="*/ 0 h 21"/>
              <a:gd name="T4" fmla="*/ 2147483647 w 21"/>
              <a:gd name="T5" fmla="*/ 2147483647 h 21"/>
              <a:gd name="T6" fmla="*/ 0 w 21"/>
              <a:gd name="T7" fmla="*/ 2147483647 h 21"/>
              <a:gd name="T8" fmla="*/ 2147483647 w 21"/>
              <a:gd name="T9" fmla="*/ 2147483647 h 21"/>
              <a:gd name="T10" fmla="*/ 2147483647 w 21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21"/>
              <a:gd name="T20" fmla="*/ 21 w 21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21">
                <a:moveTo>
                  <a:pt x="10" y="0"/>
                </a:moveTo>
                <a:lnTo>
                  <a:pt x="21" y="0"/>
                </a:lnTo>
                <a:lnTo>
                  <a:pt x="21" y="10"/>
                </a:lnTo>
                <a:lnTo>
                  <a:pt x="0" y="10"/>
                </a:lnTo>
                <a:lnTo>
                  <a:pt x="10" y="21"/>
                </a:lnTo>
                <a:lnTo>
                  <a:pt x="1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47688" y="5505450"/>
            <a:ext cx="7740650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8270875" y="5505450"/>
            <a:ext cx="34925" cy="34925"/>
          </a:xfrm>
          <a:custGeom>
            <a:avLst/>
            <a:gdLst>
              <a:gd name="T0" fmla="*/ 2147483647 w 21"/>
              <a:gd name="T1" fmla="*/ 2147483647 h 21"/>
              <a:gd name="T2" fmla="*/ 2147483647 w 21"/>
              <a:gd name="T3" fmla="*/ 2147483647 h 21"/>
              <a:gd name="T4" fmla="*/ 2147483647 w 21"/>
              <a:gd name="T5" fmla="*/ 2147483647 h 21"/>
              <a:gd name="T6" fmla="*/ 2147483647 w 21"/>
              <a:gd name="T7" fmla="*/ 0 h 21"/>
              <a:gd name="T8" fmla="*/ 0 w 21"/>
              <a:gd name="T9" fmla="*/ 2147483647 h 21"/>
              <a:gd name="T10" fmla="*/ 2147483647 w 21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21"/>
              <a:gd name="T20" fmla="*/ 21 w 21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21">
                <a:moveTo>
                  <a:pt x="21" y="10"/>
                </a:moveTo>
                <a:lnTo>
                  <a:pt x="21" y="21"/>
                </a:lnTo>
                <a:lnTo>
                  <a:pt x="10" y="21"/>
                </a:lnTo>
                <a:lnTo>
                  <a:pt x="10" y="0"/>
                </a:lnTo>
                <a:lnTo>
                  <a:pt x="0" y="10"/>
                </a:lnTo>
                <a:lnTo>
                  <a:pt x="21" y="1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33400" y="1235075"/>
            <a:ext cx="33338" cy="42878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533400" y="5505450"/>
            <a:ext cx="33338" cy="34925"/>
          </a:xfrm>
          <a:custGeom>
            <a:avLst/>
            <a:gdLst>
              <a:gd name="T0" fmla="*/ 2147483647 w 20"/>
              <a:gd name="T1" fmla="*/ 2147483647 h 21"/>
              <a:gd name="T2" fmla="*/ 0 w 20"/>
              <a:gd name="T3" fmla="*/ 2147483647 h 21"/>
              <a:gd name="T4" fmla="*/ 0 w 20"/>
              <a:gd name="T5" fmla="*/ 2147483647 h 21"/>
              <a:gd name="T6" fmla="*/ 2147483647 w 20"/>
              <a:gd name="T7" fmla="*/ 2147483647 h 21"/>
              <a:gd name="T8" fmla="*/ 2147483647 w 20"/>
              <a:gd name="T9" fmla="*/ 0 h 21"/>
              <a:gd name="T10" fmla="*/ 2147483647 w 20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21"/>
              <a:gd name="T20" fmla="*/ 20 w 20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21">
                <a:moveTo>
                  <a:pt x="9" y="21"/>
                </a:moveTo>
                <a:lnTo>
                  <a:pt x="0" y="21"/>
                </a:lnTo>
                <a:lnTo>
                  <a:pt x="0" y="10"/>
                </a:lnTo>
                <a:lnTo>
                  <a:pt x="20" y="10"/>
                </a:lnTo>
                <a:lnTo>
                  <a:pt x="9" y="0"/>
                </a:lnTo>
                <a:lnTo>
                  <a:pt x="9" y="2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533400" y="1219200"/>
            <a:ext cx="33338" cy="34925"/>
          </a:xfrm>
          <a:custGeom>
            <a:avLst/>
            <a:gdLst>
              <a:gd name="T0" fmla="*/ 0 w 20"/>
              <a:gd name="T1" fmla="*/ 2147483647 h 21"/>
              <a:gd name="T2" fmla="*/ 0 w 20"/>
              <a:gd name="T3" fmla="*/ 0 h 21"/>
              <a:gd name="T4" fmla="*/ 2147483647 w 20"/>
              <a:gd name="T5" fmla="*/ 0 h 21"/>
              <a:gd name="T6" fmla="*/ 2147483647 w 20"/>
              <a:gd name="T7" fmla="*/ 2147483647 h 21"/>
              <a:gd name="T8" fmla="*/ 2147483647 w 20"/>
              <a:gd name="T9" fmla="*/ 2147483647 h 21"/>
              <a:gd name="T10" fmla="*/ 0 w 20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21"/>
              <a:gd name="T20" fmla="*/ 20 w 20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21">
                <a:moveTo>
                  <a:pt x="0" y="10"/>
                </a:moveTo>
                <a:lnTo>
                  <a:pt x="0" y="0"/>
                </a:lnTo>
                <a:lnTo>
                  <a:pt x="9" y="0"/>
                </a:lnTo>
                <a:lnTo>
                  <a:pt x="9" y="21"/>
                </a:lnTo>
                <a:lnTo>
                  <a:pt x="2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7659" name="Text Box 11"/>
          <p:cNvSpPr txBox="1">
            <a:spLocks noChangeArrowheads="1"/>
          </p:cNvSpPr>
          <p:nvPr/>
        </p:nvSpPr>
        <p:spPr bwMode="auto">
          <a:xfrm>
            <a:off x="685800" y="3413125"/>
            <a:ext cx="70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Land</a:t>
            </a:r>
          </a:p>
        </p:txBody>
      </p:sp>
      <p:sp>
        <p:nvSpPr>
          <p:cNvPr id="1307660" name="Text Box 12"/>
          <p:cNvSpPr txBox="1">
            <a:spLocks noChangeArrowheads="1"/>
          </p:cNvSpPr>
          <p:nvPr/>
        </p:nvSpPr>
        <p:spPr bwMode="auto">
          <a:xfrm>
            <a:off x="762000" y="4114800"/>
            <a:ext cx="2065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Hard &amp; Soft Costs</a:t>
            </a:r>
          </a:p>
        </p:txBody>
      </p:sp>
      <p:sp>
        <p:nvSpPr>
          <p:cNvPr id="1307661" name="Freeform 13"/>
          <p:cNvSpPr>
            <a:spLocks/>
          </p:cNvSpPr>
          <p:nvPr/>
        </p:nvSpPr>
        <p:spPr bwMode="auto">
          <a:xfrm>
            <a:off x="1752600" y="3810000"/>
            <a:ext cx="1676400" cy="990600"/>
          </a:xfrm>
          <a:custGeom>
            <a:avLst/>
            <a:gdLst>
              <a:gd name="T0" fmla="*/ 0 w 1056"/>
              <a:gd name="T1" fmla="*/ 0 h 624"/>
              <a:gd name="T2" fmla="*/ 2147483647 w 1056"/>
              <a:gd name="T3" fmla="*/ 2147483647 h 624"/>
              <a:gd name="T4" fmla="*/ 2147483647 w 1056"/>
              <a:gd name="T5" fmla="*/ 2147483647 h 624"/>
              <a:gd name="T6" fmla="*/ 2147483647 w 1056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624"/>
              <a:gd name="T14" fmla="*/ 1056 w 1056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624">
                <a:moveTo>
                  <a:pt x="0" y="0"/>
                </a:moveTo>
                <a:cubicBezTo>
                  <a:pt x="172" y="4"/>
                  <a:pt x="344" y="8"/>
                  <a:pt x="480" y="48"/>
                </a:cubicBezTo>
                <a:cubicBezTo>
                  <a:pt x="616" y="88"/>
                  <a:pt x="720" y="144"/>
                  <a:pt x="816" y="240"/>
                </a:cubicBezTo>
                <a:cubicBezTo>
                  <a:pt x="912" y="336"/>
                  <a:pt x="1024" y="560"/>
                  <a:pt x="1056" y="62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7662" name="Line 14"/>
          <p:cNvSpPr>
            <a:spLocks noChangeShapeType="1"/>
          </p:cNvSpPr>
          <p:nvPr/>
        </p:nvSpPr>
        <p:spPr bwMode="auto">
          <a:xfrm>
            <a:off x="1752600" y="3505200"/>
            <a:ext cx="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7663" name="Text Box 15"/>
          <p:cNvSpPr txBox="1">
            <a:spLocks noChangeArrowheads="1"/>
          </p:cNvSpPr>
          <p:nvPr/>
        </p:nvSpPr>
        <p:spPr bwMode="auto">
          <a:xfrm>
            <a:off x="2362200" y="47244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TRCm</a:t>
            </a:r>
          </a:p>
        </p:txBody>
      </p:sp>
      <p:sp>
        <p:nvSpPr>
          <p:cNvPr id="1307664" name="Freeform 16"/>
          <p:cNvSpPr>
            <a:spLocks/>
          </p:cNvSpPr>
          <p:nvPr/>
        </p:nvSpPr>
        <p:spPr bwMode="auto">
          <a:xfrm>
            <a:off x="2286000" y="1828800"/>
            <a:ext cx="1231900" cy="2997200"/>
          </a:xfrm>
          <a:custGeom>
            <a:avLst/>
            <a:gdLst>
              <a:gd name="T0" fmla="*/ 2147483647 w 632"/>
              <a:gd name="T1" fmla="*/ 2147483647 h 1888"/>
              <a:gd name="T2" fmla="*/ 2147483647 w 632"/>
              <a:gd name="T3" fmla="*/ 2147483647 h 1888"/>
              <a:gd name="T4" fmla="*/ 0 w 632"/>
              <a:gd name="T5" fmla="*/ 2147483647 h 1888"/>
              <a:gd name="T6" fmla="*/ 2147483647 w 632"/>
              <a:gd name="T7" fmla="*/ 0 h 1888"/>
              <a:gd name="T8" fmla="*/ 0 60000 65536"/>
              <a:gd name="T9" fmla="*/ 0 60000 65536"/>
              <a:gd name="T10" fmla="*/ 0 60000 65536"/>
              <a:gd name="T11" fmla="*/ 0 60000 65536"/>
              <a:gd name="T12" fmla="*/ 0 w 632"/>
              <a:gd name="T13" fmla="*/ 0 h 1888"/>
              <a:gd name="T14" fmla="*/ 632 w 632"/>
              <a:gd name="T15" fmla="*/ 1888 h 18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2" h="1888">
                <a:moveTo>
                  <a:pt x="624" y="1824"/>
                </a:moveTo>
                <a:cubicBezTo>
                  <a:pt x="628" y="1856"/>
                  <a:pt x="632" y="1888"/>
                  <a:pt x="528" y="1728"/>
                </a:cubicBezTo>
                <a:cubicBezTo>
                  <a:pt x="424" y="1568"/>
                  <a:pt x="0" y="1152"/>
                  <a:pt x="0" y="864"/>
                </a:cubicBezTo>
                <a:cubicBezTo>
                  <a:pt x="0" y="576"/>
                  <a:pt x="264" y="288"/>
                  <a:pt x="528" y="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7665" name="Text Box 17"/>
          <p:cNvSpPr txBox="1">
            <a:spLocks noChangeArrowheads="1"/>
          </p:cNvSpPr>
          <p:nvPr/>
        </p:nvSpPr>
        <p:spPr bwMode="auto">
          <a:xfrm>
            <a:off x="2514600" y="14478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CC00"/>
                </a:solidFill>
              </a:rPr>
              <a:t>TRCm</a:t>
            </a:r>
          </a:p>
        </p:txBody>
      </p:sp>
      <p:sp>
        <p:nvSpPr>
          <p:cNvPr id="1307666" name="Freeform 18"/>
          <p:cNvSpPr>
            <a:spLocks/>
          </p:cNvSpPr>
          <p:nvPr/>
        </p:nvSpPr>
        <p:spPr bwMode="auto">
          <a:xfrm rot="-10598615">
            <a:off x="3436938" y="1831975"/>
            <a:ext cx="1524000" cy="1295400"/>
          </a:xfrm>
          <a:custGeom>
            <a:avLst/>
            <a:gdLst>
              <a:gd name="T0" fmla="*/ 0 w 1056"/>
              <a:gd name="T1" fmla="*/ 0 h 624"/>
              <a:gd name="T2" fmla="*/ 2147483647 w 1056"/>
              <a:gd name="T3" fmla="*/ 2147483647 h 624"/>
              <a:gd name="T4" fmla="*/ 2147483647 w 1056"/>
              <a:gd name="T5" fmla="*/ 2147483647 h 624"/>
              <a:gd name="T6" fmla="*/ 2147483647 w 1056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624"/>
              <a:gd name="T14" fmla="*/ 1056 w 1056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624">
                <a:moveTo>
                  <a:pt x="0" y="0"/>
                </a:moveTo>
                <a:cubicBezTo>
                  <a:pt x="172" y="4"/>
                  <a:pt x="344" y="8"/>
                  <a:pt x="480" y="48"/>
                </a:cubicBezTo>
                <a:cubicBezTo>
                  <a:pt x="616" y="88"/>
                  <a:pt x="720" y="144"/>
                  <a:pt x="816" y="240"/>
                </a:cubicBezTo>
                <a:cubicBezTo>
                  <a:pt x="912" y="336"/>
                  <a:pt x="1024" y="560"/>
                  <a:pt x="1056" y="624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7667" name="Rectangle 19"/>
          <p:cNvSpPr>
            <a:spLocks noChangeArrowheads="1"/>
          </p:cNvSpPr>
          <p:nvPr/>
        </p:nvSpPr>
        <p:spPr bwMode="auto">
          <a:xfrm>
            <a:off x="3505200" y="3200400"/>
            <a:ext cx="4495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 i="1"/>
          </a:p>
        </p:txBody>
      </p:sp>
      <p:sp>
        <p:nvSpPr>
          <p:cNvPr id="1307668" name="Text Box 20"/>
          <p:cNvSpPr txBox="1">
            <a:spLocks noChangeArrowheads="1"/>
          </p:cNvSpPr>
          <p:nvPr/>
        </p:nvSpPr>
        <p:spPr bwMode="auto">
          <a:xfrm>
            <a:off x="4953000" y="31242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NIr</a:t>
            </a:r>
          </a:p>
        </p:txBody>
      </p:sp>
      <p:sp>
        <p:nvSpPr>
          <p:cNvPr id="1307669" name="Text Box 21"/>
          <p:cNvSpPr txBox="1">
            <a:spLocks noChangeArrowheads="1"/>
          </p:cNvSpPr>
          <p:nvPr/>
        </p:nvSpPr>
        <p:spPr bwMode="auto">
          <a:xfrm>
            <a:off x="3886200" y="2362200"/>
            <a:ext cx="839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CC00"/>
                </a:solidFill>
              </a:rPr>
              <a:t>* Wcc</a:t>
            </a:r>
          </a:p>
        </p:txBody>
      </p:sp>
      <p:sp>
        <p:nvSpPr>
          <p:cNvPr id="1307670" name="Rectangle 22"/>
          <p:cNvSpPr>
            <a:spLocks noChangeArrowheads="1"/>
          </p:cNvSpPr>
          <p:nvPr/>
        </p:nvSpPr>
        <p:spPr bwMode="auto">
          <a:xfrm>
            <a:off x="3505200" y="2971800"/>
            <a:ext cx="449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7671" name="Text Box 23"/>
          <p:cNvSpPr txBox="1">
            <a:spLocks noChangeArrowheads="1"/>
          </p:cNvSpPr>
          <p:nvPr/>
        </p:nvSpPr>
        <p:spPr bwMode="auto">
          <a:xfrm>
            <a:off x="6324600" y="3124200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/ NIR</a:t>
            </a:r>
          </a:p>
        </p:txBody>
      </p:sp>
      <p:sp>
        <p:nvSpPr>
          <p:cNvPr id="1307672" name="Text Box 24"/>
          <p:cNvSpPr txBox="1">
            <a:spLocks noChangeArrowheads="1"/>
          </p:cNvSpPr>
          <p:nvPr/>
        </p:nvSpPr>
        <p:spPr bwMode="auto">
          <a:xfrm>
            <a:off x="7391400" y="24384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GIr</a:t>
            </a:r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1371600" y="3505200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flipV="1">
            <a:off x="3505200" y="15240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7675" name="Freeform 27"/>
          <p:cNvSpPr>
            <a:spLocks/>
          </p:cNvSpPr>
          <p:nvPr/>
        </p:nvSpPr>
        <p:spPr bwMode="auto">
          <a:xfrm rot="1186556" flipV="1">
            <a:off x="5667375" y="2708275"/>
            <a:ext cx="1905000" cy="1066800"/>
          </a:xfrm>
          <a:custGeom>
            <a:avLst/>
            <a:gdLst>
              <a:gd name="T0" fmla="*/ 0 w 1056"/>
              <a:gd name="T1" fmla="*/ 0 h 624"/>
              <a:gd name="T2" fmla="*/ 2147483647 w 1056"/>
              <a:gd name="T3" fmla="*/ 2147483647 h 624"/>
              <a:gd name="T4" fmla="*/ 2147483647 w 1056"/>
              <a:gd name="T5" fmla="*/ 2147483647 h 624"/>
              <a:gd name="T6" fmla="*/ 2147483647 w 1056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624"/>
              <a:gd name="T14" fmla="*/ 1056 w 1056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624">
                <a:moveTo>
                  <a:pt x="0" y="0"/>
                </a:moveTo>
                <a:cubicBezTo>
                  <a:pt x="172" y="4"/>
                  <a:pt x="344" y="8"/>
                  <a:pt x="480" y="48"/>
                </a:cubicBezTo>
                <a:cubicBezTo>
                  <a:pt x="616" y="88"/>
                  <a:pt x="720" y="144"/>
                  <a:pt x="816" y="240"/>
                </a:cubicBezTo>
                <a:cubicBezTo>
                  <a:pt x="912" y="336"/>
                  <a:pt x="1024" y="560"/>
                  <a:pt x="1056" y="6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07676" name="Text Box 28"/>
          <p:cNvSpPr txBox="1">
            <a:spLocks noChangeArrowheads="1"/>
          </p:cNvSpPr>
          <p:nvPr/>
        </p:nvSpPr>
        <p:spPr bwMode="auto">
          <a:xfrm>
            <a:off x="5410200" y="41148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NIR = 1 – (Er + Ptx + Vr)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4338" y="1273969"/>
            <a:ext cx="2014537" cy="7834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41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0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0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0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0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0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0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0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0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0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0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0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0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0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0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0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0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659" grpId="0"/>
      <p:bldP spid="1307660" grpId="0"/>
      <p:bldP spid="1307661" grpId="0" animBg="1"/>
      <p:bldP spid="1307662" grpId="0" animBg="1"/>
      <p:bldP spid="1307663" grpId="0"/>
      <p:bldP spid="1307664" grpId="0" animBg="1"/>
      <p:bldP spid="1307665" grpId="0"/>
      <p:bldP spid="1307666" grpId="0" animBg="1"/>
      <p:bldP spid="1307667" grpId="0" animBg="1"/>
      <p:bldP spid="1307668" grpId="0"/>
      <p:bldP spid="1307669" grpId="0"/>
      <p:bldP spid="1307670" grpId="0" animBg="1"/>
      <p:bldP spid="1307671" grpId="0"/>
      <p:bldP spid="1307672" grpId="0"/>
      <p:bldP spid="1307675" grpId="0" animBg="1"/>
      <p:bldP spid="13076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543800" cy="685800"/>
          </a:xfrm>
        </p:spPr>
        <p:txBody>
          <a:bodyPr>
            <a:normAutofit fontScale="90000"/>
          </a:bodyPr>
          <a:lstStyle/>
          <a:p>
            <a:r>
              <a:rPr lang="en-US"/>
              <a:t>Backdoor Model: Reverse Engineered</a:t>
            </a:r>
            <a:endParaRPr lang="en-US" baseline="-25000"/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>
            <a:off x="7966075" y="2003425"/>
            <a:ext cx="34925" cy="34925"/>
          </a:xfrm>
          <a:custGeom>
            <a:avLst/>
            <a:gdLst>
              <a:gd name="T0" fmla="*/ 2147483647 w 21"/>
              <a:gd name="T1" fmla="*/ 0 h 21"/>
              <a:gd name="T2" fmla="*/ 2147483647 w 21"/>
              <a:gd name="T3" fmla="*/ 0 h 21"/>
              <a:gd name="T4" fmla="*/ 2147483647 w 21"/>
              <a:gd name="T5" fmla="*/ 2147483647 h 21"/>
              <a:gd name="T6" fmla="*/ 0 w 21"/>
              <a:gd name="T7" fmla="*/ 2147483647 h 21"/>
              <a:gd name="T8" fmla="*/ 2147483647 w 21"/>
              <a:gd name="T9" fmla="*/ 2147483647 h 21"/>
              <a:gd name="T10" fmla="*/ 2147483647 w 21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21"/>
              <a:gd name="T20" fmla="*/ 21 w 21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21">
                <a:moveTo>
                  <a:pt x="10" y="0"/>
                </a:moveTo>
                <a:lnTo>
                  <a:pt x="21" y="0"/>
                </a:lnTo>
                <a:lnTo>
                  <a:pt x="21" y="10"/>
                </a:lnTo>
                <a:lnTo>
                  <a:pt x="0" y="10"/>
                </a:lnTo>
                <a:lnTo>
                  <a:pt x="10" y="21"/>
                </a:lnTo>
                <a:lnTo>
                  <a:pt x="1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7966075" y="6289675"/>
            <a:ext cx="34925" cy="34925"/>
          </a:xfrm>
          <a:custGeom>
            <a:avLst/>
            <a:gdLst>
              <a:gd name="T0" fmla="*/ 2147483647 w 21"/>
              <a:gd name="T1" fmla="*/ 2147483647 h 21"/>
              <a:gd name="T2" fmla="*/ 2147483647 w 21"/>
              <a:gd name="T3" fmla="*/ 2147483647 h 21"/>
              <a:gd name="T4" fmla="*/ 2147483647 w 21"/>
              <a:gd name="T5" fmla="*/ 2147483647 h 21"/>
              <a:gd name="T6" fmla="*/ 2147483647 w 21"/>
              <a:gd name="T7" fmla="*/ 0 h 21"/>
              <a:gd name="T8" fmla="*/ 0 w 21"/>
              <a:gd name="T9" fmla="*/ 2147483647 h 21"/>
              <a:gd name="T10" fmla="*/ 2147483647 w 21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21"/>
              <a:gd name="T20" fmla="*/ 21 w 21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21">
                <a:moveTo>
                  <a:pt x="21" y="10"/>
                </a:moveTo>
                <a:lnTo>
                  <a:pt x="21" y="21"/>
                </a:lnTo>
                <a:lnTo>
                  <a:pt x="10" y="21"/>
                </a:lnTo>
                <a:lnTo>
                  <a:pt x="10" y="0"/>
                </a:lnTo>
                <a:lnTo>
                  <a:pt x="0" y="10"/>
                </a:lnTo>
                <a:lnTo>
                  <a:pt x="21" y="1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228600" y="6289675"/>
            <a:ext cx="33338" cy="34925"/>
          </a:xfrm>
          <a:custGeom>
            <a:avLst/>
            <a:gdLst>
              <a:gd name="T0" fmla="*/ 2147483647 w 20"/>
              <a:gd name="T1" fmla="*/ 2147483647 h 21"/>
              <a:gd name="T2" fmla="*/ 0 w 20"/>
              <a:gd name="T3" fmla="*/ 2147483647 h 21"/>
              <a:gd name="T4" fmla="*/ 0 w 20"/>
              <a:gd name="T5" fmla="*/ 2147483647 h 21"/>
              <a:gd name="T6" fmla="*/ 2147483647 w 20"/>
              <a:gd name="T7" fmla="*/ 2147483647 h 21"/>
              <a:gd name="T8" fmla="*/ 2147483647 w 20"/>
              <a:gd name="T9" fmla="*/ 0 h 21"/>
              <a:gd name="T10" fmla="*/ 2147483647 w 20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21"/>
              <a:gd name="T20" fmla="*/ 20 w 20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21">
                <a:moveTo>
                  <a:pt x="9" y="21"/>
                </a:moveTo>
                <a:lnTo>
                  <a:pt x="0" y="21"/>
                </a:lnTo>
                <a:lnTo>
                  <a:pt x="0" y="10"/>
                </a:lnTo>
                <a:lnTo>
                  <a:pt x="20" y="10"/>
                </a:lnTo>
                <a:lnTo>
                  <a:pt x="9" y="0"/>
                </a:lnTo>
                <a:lnTo>
                  <a:pt x="9" y="2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>
            <a:off x="228600" y="2003425"/>
            <a:ext cx="33338" cy="34925"/>
          </a:xfrm>
          <a:custGeom>
            <a:avLst/>
            <a:gdLst>
              <a:gd name="T0" fmla="*/ 0 w 20"/>
              <a:gd name="T1" fmla="*/ 2147483647 h 21"/>
              <a:gd name="T2" fmla="*/ 0 w 20"/>
              <a:gd name="T3" fmla="*/ 0 h 21"/>
              <a:gd name="T4" fmla="*/ 2147483647 w 20"/>
              <a:gd name="T5" fmla="*/ 0 h 21"/>
              <a:gd name="T6" fmla="*/ 2147483647 w 20"/>
              <a:gd name="T7" fmla="*/ 2147483647 h 21"/>
              <a:gd name="T8" fmla="*/ 2147483647 w 20"/>
              <a:gd name="T9" fmla="*/ 2147483647 h 21"/>
              <a:gd name="T10" fmla="*/ 0 w 20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"/>
              <a:gd name="T19" fmla="*/ 0 h 21"/>
              <a:gd name="T20" fmla="*/ 20 w 20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21">
                <a:moveTo>
                  <a:pt x="0" y="10"/>
                </a:moveTo>
                <a:lnTo>
                  <a:pt x="0" y="0"/>
                </a:lnTo>
                <a:lnTo>
                  <a:pt x="9" y="0"/>
                </a:lnTo>
                <a:lnTo>
                  <a:pt x="9" y="21"/>
                </a:lnTo>
                <a:lnTo>
                  <a:pt x="2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799" name="Text Box 7"/>
          <p:cNvSpPr txBox="1">
            <a:spLocks noChangeArrowheads="1"/>
          </p:cNvSpPr>
          <p:nvPr/>
        </p:nvSpPr>
        <p:spPr bwMode="auto">
          <a:xfrm>
            <a:off x="381000" y="4197350"/>
            <a:ext cx="70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Land</a:t>
            </a:r>
          </a:p>
        </p:txBody>
      </p:sp>
      <p:sp>
        <p:nvSpPr>
          <p:cNvPr id="1313800" name="Text Box 8"/>
          <p:cNvSpPr txBox="1">
            <a:spLocks noChangeArrowheads="1"/>
          </p:cNvSpPr>
          <p:nvPr/>
        </p:nvSpPr>
        <p:spPr bwMode="auto">
          <a:xfrm>
            <a:off x="457200" y="4899025"/>
            <a:ext cx="2065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Hard &amp; Soft Costs</a:t>
            </a:r>
          </a:p>
        </p:txBody>
      </p:sp>
      <p:sp>
        <p:nvSpPr>
          <p:cNvPr id="1313801" name="Freeform 9"/>
          <p:cNvSpPr>
            <a:spLocks/>
          </p:cNvSpPr>
          <p:nvPr/>
        </p:nvSpPr>
        <p:spPr bwMode="auto">
          <a:xfrm>
            <a:off x="1447800" y="4594225"/>
            <a:ext cx="1676400" cy="990600"/>
          </a:xfrm>
          <a:custGeom>
            <a:avLst/>
            <a:gdLst>
              <a:gd name="T0" fmla="*/ 0 w 1056"/>
              <a:gd name="T1" fmla="*/ 0 h 624"/>
              <a:gd name="T2" fmla="*/ 2147483647 w 1056"/>
              <a:gd name="T3" fmla="*/ 2147483647 h 624"/>
              <a:gd name="T4" fmla="*/ 2147483647 w 1056"/>
              <a:gd name="T5" fmla="*/ 2147483647 h 624"/>
              <a:gd name="T6" fmla="*/ 2147483647 w 1056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624"/>
              <a:gd name="T14" fmla="*/ 1056 w 1056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624">
                <a:moveTo>
                  <a:pt x="0" y="0"/>
                </a:moveTo>
                <a:cubicBezTo>
                  <a:pt x="172" y="4"/>
                  <a:pt x="344" y="8"/>
                  <a:pt x="480" y="48"/>
                </a:cubicBezTo>
                <a:cubicBezTo>
                  <a:pt x="616" y="88"/>
                  <a:pt x="720" y="144"/>
                  <a:pt x="816" y="240"/>
                </a:cubicBezTo>
                <a:cubicBezTo>
                  <a:pt x="912" y="336"/>
                  <a:pt x="1024" y="560"/>
                  <a:pt x="1056" y="62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3802" name="Line 10"/>
          <p:cNvSpPr>
            <a:spLocks noChangeShapeType="1"/>
          </p:cNvSpPr>
          <p:nvPr/>
        </p:nvSpPr>
        <p:spPr bwMode="auto">
          <a:xfrm>
            <a:off x="1447800" y="4289425"/>
            <a:ext cx="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3803" name="Text Box 11"/>
          <p:cNvSpPr txBox="1">
            <a:spLocks noChangeArrowheads="1"/>
          </p:cNvSpPr>
          <p:nvPr/>
        </p:nvSpPr>
        <p:spPr bwMode="auto">
          <a:xfrm>
            <a:off x="2057400" y="5508625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TRCj</a:t>
            </a:r>
          </a:p>
        </p:txBody>
      </p:sp>
      <p:sp>
        <p:nvSpPr>
          <p:cNvPr id="1313804" name="Freeform 12"/>
          <p:cNvSpPr>
            <a:spLocks/>
          </p:cNvSpPr>
          <p:nvPr/>
        </p:nvSpPr>
        <p:spPr bwMode="auto">
          <a:xfrm>
            <a:off x="1981200" y="2613025"/>
            <a:ext cx="1231900" cy="2997200"/>
          </a:xfrm>
          <a:custGeom>
            <a:avLst/>
            <a:gdLst>
              <a:gd name="T0" fmla="*/ 2147483647 w 632"/>
              <a:gd name="T1" fmla="*/ 2147483647 h 1888"/>
              <a:gd name="T2" fmla="*/ 2147483647 w 632"/>
              <a:gd name="T3" fmla="*/ 2147483647 h 1888"/>
              <a:gd name="T4" fmla="*/ 0 w 632"/>
              <a:gd name="T5" fmla="*/ 2147483647 h 1888"/>
              <a:gd name="T6" fmla="*/ 2147483647 w 632"/>
              <a:gd name="T7" fmla="*/ 0 h 1888"/>
              <a:gd name="T8" fmla="*/ 0 60000 65536"/>
              <a:gd name="T9" fmla="*/ 0 60000 65536"/>
              <a:gd name="T10" fmla="*/ 0 60000 65536"/>
              <a:gd name="T11" fmla="*/ 0 60000 65536"/>
              <a:gd name="T12" fmla="*/ 0 w 632"/>
              <a:gd name="T13" fmla="*/ 0 h 1888"/>
              <a:gd name="T14" fmla="*/ 632 w 632"/>
              <a:gd name="T15" fmla="*/ 1888 h 18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2" h="1888">
                <a:moveTo>
                  <a:pt x="624" y="1824"/>
                </a:moveTo>
                <a:cubicBezTo>
                  <a:pt x="628" y="1856"/>
                  <a:pt x="632" y="1888"/>
                  <a:pt x="528" y="1728"/>
                </a:cubicBezTo>
                <a:cubicBezTo>
                  <a:pt x="424" y="1568"/>
                  <a:pt x="0" y="1152"/>
                  <a:pt x="0" y="864"/>
                </a:cubicBezTo>
                <a:cubicBezTo>
                  <a:pt x="0" y="576"/>
                  <a:pt x="264" y="288"/>
                  <a:pt x="52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3805" name="Text Box 13"/>
          <p:cNvSpPr txBox="1">
            <a:spLocks noChangeArrowheads="1"/>
          </p:cNvSpPr>
          <p:nvPr/>
        </p:nvSpPr>
        <p:spPr bwMode="auto">
          <a:xfrm>
            <a:off x="2209800" y="2232025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CC00"/>
                </a:solidFill>
              </a:rPr>
              <a:t>TRCj</a:t>
            </a:r>
          </a:p>
        </p:txBody>
      </p:sp>
      <p:sp>
        <p:nvSpPr>
          <p:cNvPr id="1313806" name="Freeform 14"/>
          <p:cNvSpPr>
            <a:spLocks/>
          </p:cNvSpPr>
          <p:nvPr/>
        </p:nvSpPr>
        <p:spPr bwMode="auto">
          <a:xfrm rot="-10598615">
            <a:off x="3132138" y="2438400"/>
            <a:ext cx="1524000" cy="1295400"/>
          </a:xfrm>
          <a:custGeom>
            <a:avLst/>
            <a:gdLst>
              <a:gd name="T0" fmla="*/ 0 w 1056"/>
              <a:gd name="T1" fmla="*/ 0 h 624"/>
              <a:gd name="T2" fmla="*/ 2147483647 w 1056"/>
              <a:gd name="T3" fmla="*/ 2147483647 h 624"/>
              <a:gd name="T4" fmla="*/ 2147483647 w 1056"/>
              <a:gd name="T5" fmla="*/ 2147483647 h 624"/>
              <a:gd name="T6" fmla="*/ 2147483647 w 1056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624"/>
              <a:gd name="T14" fmla="*/ 1056 w 1056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624">
                <a:moveTo>
                  <a:pt x="0" y="0"/>
                </a:moveTo>
                <a:cubicBezTo>
                  <a:pt x="172" y="4"/>
                  <a:pt x="344" y="8"/>
                  <a:pt x="480" y="48"/>
                </a:cubicBezTo>
                <a:cubicBezTo>
                  <a:pt x="616" y="88"/>
                  <a:pt x="720" y="144"/>
                  <a:pt x="816" y="240"/>
                </a:cubicBezTo>
                <a:cubicBezTo>
                  <a:pt x="912" y="336"/>
                  <a:pt x="1024" y="560"/>
                  <a:pt x="1056" y="624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3807" name="Text Box 15"/>
          <p:cNvSpPr txBox="1">
            <a:spLocks noChangeArrowheads="1"/>
          </p:cNvSpPr>
          <p:nvPr/>
        </p:nvSpPr>
        <p:spPr bwMode="auto">
          <a:xfrm>
            <a:off x="5486400" y="373380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CC00"/>
                </a:solidFill>
              </a:rPr>
              <a:t>NIm</a:t>
            </a:r>
          </a:p>
        </p:txBody>
      </p:sp>
      <p:sp>
        <p:nvSpPr>
          <p:cNvPr id="1313808" name="Text Box 16"/>
          <p:cNvSpPr txBox="1">
            <a:spLocks noChangeArrowheads="1"/>
          </p:cNvSpPr>
          <p:nvPr/>
        </p:nvSpPr>
        <p:spPr bwMode="auto">
          <a:xfrm>
            <a:off x="3505200" y="2971800"/>
            <a:ext cx="784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CC00"/>
                </a:solidFill>
              </a:rPr>
              <a:t>/ </a:t>
            </a:r>
            <a:r>
              <a:rPr lang="en-US" sz="2000" b="0" dirty="0" err="1">
                <a:solidFill>
                  <a:srgbClr val="00CC00"/>
                </a:solidFill>
              </a:rPr>
              <a:t>Wcc</a:t>
            </a:r>
            <a:endParaRPr lang="en-US" sz="2000" b="0" dirty="0">
              <a:solidFill>
                <a:srgbClr val="00CC00"/>
              </a:solidFill>
            </a:endParaRPr>
          </a:p>
        </p:txBody>
      </p:sp>
      <p:sp>
        <p:nvSpPr>
          <p:cNvPr id="1313809" name="Rectangle 17"/>
          <p:cNvSpPr>
            <a:spLocks noChangeArrowheads="1"/>
          </p:cNvSpPr>
          <p:nvPr/>
        </p:nvSpPr>
        <p:spPr bwMode="auto">
          <a:xfrm>
            <a:off x="3200400" y="3810000"/>
            <a:ext cx="4495800" cy="434975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13810" name="Text Box 18"/>
          <p:cNvSpPr txBox="1">
            <a:spLocks noChangeArrowheads="1"/>
          </p:cNvSpPr>
          <p:nvPr/>
        </p:nvSpPr>
        <p:spPr bwMode="auto">
          <a:xfrm>
            <a:off x="7696200" y="3581400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/ NIR</a:t>
            </a:r>
          </a:p>
        </p:txBody>
      </p:sp>
      <p:sp>
        <p:nvSpPr>
          <p:cNvPr id="1313811" name="Text Box 19"/>
          <p:cNvSpPr txBox="1">
            <a:spLocks noChangeArrowheads="1"/>
          </p:cNvSpPr>
          <p:nvPr/>
        </p:nvSpPr>
        <p:spPr bwMode="auto">
          <a:xfrm>
            <a:off x="7086600" y="3222625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GIm</a:t>
            </a:r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1066800" y="4289425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3200400" y="2308225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279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066800"/>
            <a:ext cx="1595438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3815" name="Freeform 23"/>
          <p:cNvSpPr>
            <a:spLocks/>
          </p:cNvSpPr>
          <p:nvPr/>
        </p:nvSpPr>
        <p:spPr bwMode="auto">
          <a:xfrm>
            <a:off x="7696200" y="2590800"/>
            <a:ext cx="444500" cy="1066800"/>
          </a:xfrm>
          <a:custGeom>
            <a:avLst/>
            <a:gdLst>
              <a:gd name="T0" fmla="*/ 2147483647 w 280"/>
              <a:gd name="T1" fmla="*/ 0 h 672"/>
              <a:gd name="T2" fmla="*/ 2147483647 w 280"/>
              <a:gd name="T3" fmla="*/ 2147483647 h 672"/>
              <a:gd name="T4" fmla="*/ 0 w 280"/>
              <a:gd name="T5" fmla="*/ 2147483647 h 672"/>
              <a:gd name="T6" fmla="*/ 0 60000 65536"/>
              <a:gd name="T7" fmla="*/ 0 60000 65536"/>
              <a:gd name="T8" fmla="*/ 0 60000 65536"/>
              <a:gd name="T9" fmla="*/ 0 w 280"/>
              <a:gd name="T10" fmla="*/ 0 h 672"/>
              <a:gd name="T11" fmla="*/ 280 w 280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672">
                <a:moveTo>
                  <a:pt x="240" y="0"/>
                </a:moveTo>
                <a:cubicBezTo>
                  <a:pt x="260" y="88"/>
                  <a:pt x="280" y="176"/>
                  <a:pt x="240" y="288"/>
                </a:cubicBezTo>
                <a:cubicBezTo>
                  <a:pt x="200" y="400"/>
                  <a:pt x="100" y="536"/>
                  <a:pt x="0" y="67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3816" name="Rectangle 24"/>
          <p:cNvSpPr>
            <a:spLocks noChangeArrowheads="1"/>
          </p:cNvSpPr>
          <p:nvPr/>
        </p:nvSpPr>
        <p:spPr bwMode="auto">
          <a:xfrm>
            <a:off x="3200400" y="3657600"/>
            <a:ext cx="4495800" cy="60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13817" name="Freeform 25"/>
          <p:cNvSpPr>
            <a:spLocks/>
          </p:cNvSpPr>
          <p:nvPr/>
        </p:nvSpPr>
        <p:spPr bwMode="auto">
          <a:xfrm>
            <a:off x="6858000" y="3657600"/>
            <a:ext cx="762000" cy="317500"/>
          </a:xfrm>
          <a:custGeom>
            <a:avLst/>
            <a:gdLst>
              <a:gd name="T0" fmla="*/ 2147483647 w 480"/>
              <a:gd name="T1" fmla="*/ 0 h 200"/>
              <a:gd name="T2" fmla="*/ 2147483647 w 480"/>
              <a:gd name="T3" fmla="*/ 2147483647 h 200"/>
              <a:gd name="T4" fmla="*/ 2147483647 w 480"/>
              <a:gd name="T5" fmla="*/ 2147483647 h 200"/>
              <a:gd name="T6" fmla="*/ 0 w 480"/>
              <a:gd name="T7" fmla="*/ 2147483647 h 200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200"/>
              <a:gd name="T14" fmla="*/ 480 w 480"/>
              <a:gd name="T15" fmla="*/ 200 h 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200">
                <a:moveTo>
                  <a:pt x="480" y="0"/>
                </a:moveTo>
                <a:cubicBezTo>
                  <a:pt x="480" y="56"/>
                  <a:pt x="480" y="112"/>
                  <a:pt x="432" y="144"/>
                </a:cubicBezTo>
                <a:cubicBezTo>
                  <a:pt x="384" y="176"/>
                  <a:pt x="264" y="200"/>
                  <a:pt x="192" y="192"/>
                </a:cubicBezTo>
                <a:cubicBezTo>
                  <a:pt x="120" y="184"/>
                  <a:pt x="60" y="140"/>
                  <a:pt x="0" y="9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3818" name="Text Box 26"/>
          <p:cNvSpPr txBox="1">
            <a:spLocks noChangeArrowheads="1"/>
          </p:cNvSpPr>
          <p:nvPr/>
        </p:nvSpPr>
        <p:spPr bwMode="auto">
          <a:xfrm>
            <a:off x="6096000" y="46482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NIR = 1 – (Er + Ptx + Vr)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295400"/>
            <a:ext cx="2471737" cy="9612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29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1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1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1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1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31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1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31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1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1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31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1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1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1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31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1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9" grpId="0"/>
      <p:bldP spid="1313800" grpId="0"/>
      <p:bldP spid="1313801" grpId="0" animBg="1"/>
      <p:bldP spid="1313802" grpId="0" animBg="1"/>
      <p:bldP spid="1313803" grpId="0"/>
      <p:bldP spid="1313804" grpId="0" animBg="1"/>
      <p:bldP spid="1313805" grpId="0"/>
      <p:bldP spid="1313806" grpId="0" animBg="1"/>
      <p:bldP spid="1313807" grpId="0"/>
      <p:bldP spid="1313808" grpId="0"/>
      <p:bldP spid="1313809" grpId="0" animBg="1"/>
      <p:bldP spid="1313810" grpId="0"/>
      <p:bldP spid="1313811" grpId="0"/>
      <p:bldP spid="1313815" grpId="0" animBg="1"/>
      <p:bldP spid="1313816" grpId="0" animBg="1"/>
      <p:bldP spid="1313817" grpId="0" animBg="1"/>
      <p:bldP spid="13138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Estate Risk Management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1905000"/>
          <a:ext cx="5813743" cy="356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942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Approaches to Risk Management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381000" y="1828800"/>
          <a:ext cx="7772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26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8FE21D-7EAA-4DFA-8956-CC9F03F2B488}"/>
              </a:ext>
            </a:extLst>
          </p:cNvPr>
          <p:cNvSpPr txBox="1"/>
          <p:nvPr/>
        </p:nvSpPr>
        <p:spPr>
          <a:xfrm>
            <a:off x="2983116" y="1538570"/>
            <a:ext cx="337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Introduction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F18814-5095-4EB5-B8F1-95C8645757A8}"/>
              </a:ext>
            </a:extLst>
          </p:cNvPr>
          <p:cNvSpPr txBox="1"/>
          <p:nvPr/>
        </p:nvSpPr>
        <p:spPr>
          <a:xfrm>
            <a:off x="1023042" y="2299581"/>
            <a:ext cx="67267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Bloch School Graduate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Why Bloch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Graduate Degree Programs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Professional MBA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Specialized Program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Master of Science in Entrepreneurial Real Estate (MSERE)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Key Elements &amp; Outcomes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Admission Process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1125730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Positions of Key Participants in Real Estate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684689" y="2667000"/>
          <a:ext cx="2895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2029" y="1521936"/>
            <a:ext cx="2709545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267200"/>
            <a:ext cx="2630805" cy="168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72" y="3892821"/>
            <a:ext cx="3325260" cy="262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8460" y="1578135"/>
            <a:ext cx="2976880" cy="120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58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Real Estate as a Behavioral Science: Key Concepts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1186442"/>
          <a:ext cx="7315200" cy="4909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400800" y="1219200"/>
            <a:ext cx="1524001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4876800"/>
            <a:ext cx="137160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1" y="4913697"/>
            <a:ext cx="1143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1" y="1295400"/>
            <a:ext cx="1447799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1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3-Cs of Real Estate Value: Create, Control and Capture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676400" y="1295401"/>
          <a:ext cx="5257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878520" y="1524000"/>
            <a:ext cx="2545509" cy="1522460"/>
            <a:chOff x="2712290" y="382253"/>
            <a:chExt cx="2545509" cy="1522460"/>
          </a:xfrm>
        </p:grpSpPr>
        <p:sp>
          <p:nvSpPr>
            <p:cNvPr id="5" name="Rectangle 4"/>
            <p:cNvSpPr/>
            <p:nvPr/>
          </p:nvSpPr>
          <p:spPr>
            <a:xfrm>
              <a:off x="2712290" y="438697"/>
              <a:ext cx="2099429" cy="14660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158370" y="382253"/>
              <a:ext cx="2099429" cy="14660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Site Assemblage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Asset Assemblage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Entitlement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Land Development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Development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Leasing/Stabilization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Renovation/Rehab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29200" y="3437467"/>
            <a:ext cx="2948749" cy="1012652"/>
            <a:chOff x="2309050" y="2202439"/>
            <a:chExt cx="2948749" cy="1012652"/>
          </a:xfrm>
        </p:grpSpPr>
        <p:sp>
          <p:nvSpPr>
            <p:cNvPr id="8" name="Rectangle 7"/>
            <p:cNvSpPr/>
            <p:nvPr/>
          </p:nvSpPr>
          <p:spPr>
            <a:xfrm>
              <a:off x="2309050" y="2202439"/>
              <a:ext cx="2948749" cy="101265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309050" y="2202439"/>
              <a:ext cx="2948749" cy="1012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Operations Management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Rent Roll Management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AssetProperty Management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Defensive Capital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91200" y="4876800"/>
            <a:ext cx="1738634" cy="1012652"/>
            <a:chOff x="3352793" y="3581403"/>
            <a:chExt cx="1738634" cy="1012652"/>
          </a:xfrm>
        </p:grpSpPr>
        <p:sp>
          <p:nvSpPr>
            <p:cNvPr id="11" name="Rectangle 10"/>
            <p:cNvSpPr/>
            <p:nvPr/>
          </p:nvSpPr>
          <p:spPr>
            <a:xfrm>
              <a:off x="3352793" y="3581403"/>
              <a:ext cx="1738634" cy="101265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352793" y="3581403"/>
              <a:ext cx="1738634" cy="1012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Finance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Recapitalize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Transfer Interests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/>
                <a:t>Disposition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9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EF4DD-2E63-4ADA-BF6A-960DD486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and Real Estate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F356A-97E0-4F41-8880-6443BB6C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57" y="1804467"/>
            <a:ext cx="8283921" cy="324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4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66ED-01EF-462B-8079-D12FDA01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882"/>
            <a:ext cx="7886700" cy="1325563"/>
          </a:xfrm>
        </p:spPr>
        <p:txBody>
          <a:bodyPr/>
          <a:lstStyle/>
          <a:p>
            <a:r>
              <a:rPr lang="en-US" dirty="0"/>
              <a:t>Real Estate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2DCE1-4669-4322-B7E5-33C7AE82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200" y="5913704"/>
            <a:ext cx="3200000" cy="752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A0CC1A-28B9-4988-8D47-21C20B1DA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073" y="1096394"/>
            <a:ext cx="6189277" cy="3647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5FFACD-2965-4B75-B45A-32C2ABFC8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00" y="4472412"/>
            <a:ext cx="3745220" cy="24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98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66ED-01EF-462B-8079-D12FDA01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Estate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2DCE1-4669-4322-B7E5-33C7AE82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200" y="5913704"/>
            <a:ext cx="3200000" cy="752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0B684-4D7B-47BD-B071-7827F3E45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69" y="1727747"/>
            <a:ext cx="3961905" cy="365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17044A-5E15-42E6-889F-AB780C7E82F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70" y="1000894"/>
            <a:ext cx="3599180" cy="186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B6BE90-A790-4D8D-B85A-F1DB46A97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319" y="3258783"/>
            <a:ext cx="4259212" cy="25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4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80372" cy="625475"/>
          </a:xfrm>
        </p:spPr>
        <p:txBody>
          <a:bodyPr>
            <a:normAutofit fontScale="90000"/>
          </a:bodyPr>
          <a:lstStyle/>
          <a:p>
            <a:r>
              <a:rPr lang="en-US" dirty="0"/>
              <a:t>Appraisal: A Life Cycle Approach to Value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033270" y="2819400"/>
          <a:ext cx="6934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133600" y="4190998"/>
            <a:ext cx="2667000" cy="1676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5400" y="4190999"/>
            <a:ext cx="1447800" cy="16563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4305298"/>
            <a:ext cx="1638300" cy="144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BB6DAB7-F09B-4B67-8B40-F2DB1A2009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309042"/>
              </p:ext>
            </p:extLst>
          </p:nvPr>
        </p:nvGraphicFramePr>
        <p:xfrm>
          <a:off x="628650" y="990601"/>
          <a:ext cx="3227705" cy="138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926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66ED-01EF-462B-8079-D12FDA01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00" y="30905"/>
            <a:ext cx="7886700" cy="1325563"/>
          </a:xfrm>
        </p:spPr>
        <p:txBody>
          <a:bodyPr/>
          <a:lstStyle/>
          <a:p>
            <a:r>
              <a:rPr lang="en-US" dirty="0"/>
              <a:t>Real Estate Finance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2DCE1-4669-4322-B7E5-33C7AE82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200" y="5913704"/>
            <a:ext cx="3200000" cy="752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758290-0087-47A1-9DE5-2951BA539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864" y="3857620"/>
            <a:ext cx="2856672" cy="1691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0D3B1A-DC32-4C68-9950-4C6C3B289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00" y="1098099"/>
            <a:ext cx="3200000" cy="2167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04118-F8FF-4DAA-B6A0-079F773FA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892" y="899540"/>
            <a:ext cx="4710644" cy="2986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8EA701-43A4-4901-BD21-8D811D785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464" y="4188935"/>
            <a:ext cx="4110273" cy="22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66ED-01EF-462B-8079-D12FDA01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Estate Feasibility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2DCE1-4669-4322-B7E5-33C7AE82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200" y="5913704"/>
            <a:ext cx="3200000" cy="752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DF7AF6-53DA-48E0-9C29-4CBA97492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623" y="2052825"/>
            <a:ext cx="3242175" cy="275235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46A5C94-C6BC-4160-844B-502B8DECE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433582"/>
              </p:ext>
            </p:extLst>
          </p:nvPr>
        </p:nvGraphicFramePr>
        <p:xfrm>
          <a:off x="284018" y="2798618"/>
          <a:ext cx="4648200" cy="2782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2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66ED-01EF-462B-8079-D12FDA01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50336" cy="902359"/>
          </a:xfrm>
        </p:spPr>
        <p:txBody>
          <a:bodyPr/>
          <a:lstStyle/>
          <a:p>
            <a:r>
              <a:rPr lang="en-US" dirty="0"/>
              <a:t>Real Estate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62DCE1-4669-4322-B7E5-33C7AE82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200" y="5913704"/>
            <a:ext cx="3200000" cy="752381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70AED46-5B82-4D71-A172-376BFB501972}"/>
              </a:ext>
            </a:extLst>
          </p:cNvPr>
          <p:cNvSpPr txBox="1">
            <a:spLocks noChangeArrowheads="1"/>
          </p:cNvSpPr>
          <p:nvPr/>
        </p:nvSpPr>
        <p:spPr>
          <a:xfrm>
            <a:off x="346368" y="3143777"/>
            <a:ext cx="4477504" cy="334909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Project Risks</a:t>
            </a:r>
          </a:p>
          <a:p>
            <a:pPr lvl="1"/>
            <a:r>
              <a:rPr lang="en-US" dirty="0"/>
              <a:t>Construction quality</a:t>
            </a:r>
          </a:p>
          <a:p>
            <a:pPr lvl="1"/>
            <a:r>
              <a:rPr lang="en-US" dirty="0"/>
              <a:t>Development cost</a:t>
            </a:r>
          </a:p>
          <a:p>
            <a:pPr lvl="1"/>
            <a:r>
              <a:rPr lang="en-US" dirty="0"/>
              <a:t>Development timing</a:t>
            </a:r>
          </a:p>
          <a:p>
            <a:pPr lvl="1"/>
            <a:r>
              <a:rPr lang="en-US" dirty="0"/>
              <a:t>Development Financing</a:t>
            </a:r>
          </a:p>
          <a:p>
            <a:endParaRPr lang="en-US" dirty="0"/>
          </a:p>
          <a:p>
            <a:r>
              <a:rPr lang="en-US" dirty="0"/>
              <a:t>Market Risks</a:t>
            </a:r>
          </a:p>
          <a:p>
            <a:pPr lvl="1"/>
            <a:r>
              <a:rPr lang="en-US" dirty="0"/>
              <a:t>Spatial</a:t>
            </a:r>
          </a:p>
          <a:p>
            <a:pPr lvl="2"/>
            <a:r>
              <a:rPr lang="en-US" dirty="0"/>
              <a:t>Changing demand</a:t>
            </a:r>
          </a:p>
          <a:p>
            <a:pPr lvl="2"/>
            <a:r>
              <a:rPr lang="en-US" dirty="0"/>
              <a:t>Changing competition</a:t>
            </a:r>
          </a:p>
          <a:p>
            <a:pPr lvl="1"/>
            <a:r>
              <a:rPr lang="en-US" dirty="0"/>
              <a:t>Capital/Financing</a:t>
            </a:r>
          </a:p>
          <a:p>
            <a:pPr lvl="2"/>
            <a:r>
              <a:rPr lang="en-US" dirty="0"/>
              <a:t>Changing cost of capital</a:t>
            </a:r>
          </a:p>
          <a:p>
            <a:pPr lvl="2"/>
            <a:r>
              <a:rPr lang="en-US" dirty="0"/>
              <a:t>Changing access to capital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2651A2-64D7-4241-A5E7-2257F3CE5DCD}"/>
              </a:ext>
            </a:extLst>
          </p:cNvPr>
          <p:cNvSpPr/>
          <p:nvPr/>
        </p:nvSpPr>
        <p:spPr>
          <a:xfrm>
            <a:off x="3068487" y="1557196"/>
            <a:ext cx="45629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Property and Portfolio Management</a:t>
            </a:r>
          </a:p>
        </p:txBody>
      </p:sp>
    </p:spTree>
    <p:extLst>
      <p:ext uri="{BB962C8B-B14F-4D97-AF65-F5344CB8AC3E}">
        <p14:creationId xmlns:p14="http://schemas.microsoft.com/office/powerpoint/2010/main" val="335782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Why UMKC?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 Narrow" panose="020B0606020202030204" pitchFamily="34" charset="0"/>
              </a:rPr>
              <a:t>Access to Kansas City market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Experienced Faculty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Updated facility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AACSB Accreditation</a:t>
            </a:r>
          </a:p>
          <a:p>
            <a:endParaRPr lang="en-US" dirty="0"/>
          </a:p>
        </p:txBody>
      </p:sp>
      <p:pic>
        <p:nvPicPr>
          <p:cNvPr id="4" name="Picture 9" descr="http://www.aacsb.edu/accreditation/promotion/seal/low_res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99" y="1435100"/>
            <a:ext cx="206904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466" y="3870556"/>
            <a:ext cx="3501476" cy="16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3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381123"/>
            <a:ext cx="8601382" cy="1133477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>
                <a:latin typeface="+mn-lt"/>
              </a:rPr>
              <a:t>Application for  MSA, MSERE, MSF and MPA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2071747"/>
            <a:ext cx="7886700" cy="3903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latin typeface="+mn-lt"/>
              </a:rPr>
              <a:t>Application Portfolio</a:t>
            </a:r>
          </a:p>
          <a:p>
            <a:pPr lvl="1"/>
            <a:r>
              <a:rPr lang="en-US" altLang="en-US" dirty="0">
                <a:latin typeface="+mn-lt"/>
              </a:rPr>
              <a:t>Application: www.umkc.edu/apply </a:t>
            </a:r>
          </a:p>
          <a:p>
            <a:pPr lvl="1"/>
            <a:r>
              <a:rPr lang="en-US" altLang="en-US" dirty="0">
                <a:latin typeface="+mn-lt"/>
              </a:rPr>
              <a:t>Official Transcripts</a:t>
            </a:r>
          </a:p>
          <a:p>
            <a:pPr lvl="1"/>
            <a:r>
              <a:rPr lang="en-US" altLang="en-US" dirty="0">
                <a:latin typeface="+mn-lt"/>
              </a:rPr>
              <a:t>Personal Statement</a:t>
            </a:r>
          </a:p>
          <a:p>
            <a:pPr lvl="1"/>
            <a:r>
              <a:rPr lang="en-US" altLang="en-US" dirty="0">
                <a:latin typeface="+mn-lt"/>
              </a:rPr>
              <a:t>Resume</a:t>
            </a:r>
          </a:p>
          <a:p>
            <a:pPr marL="457200" lvl="1" indent="0">
              <a:buNone/>
            </a:pPr>
            <a:endParaRPr lang="en-US" altLang="en-US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28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17" y="1263119"/>
            <a:ext cx="7886700" cy="1133477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latin typeface="Arial Narrow" panose="020B0606020202030204" pitchFamily="34" charset="0"/>
              </a:rPr>
              <a:t>UMKC Metro Rate</a:t>
            </a:r>
            <a:br>
              <a:rPr lang="en-US" dirty="0">
                <a:latin typeface="Arial Narrow" panose="020B0606020202030204" pitchFamily="34" charset="0"/>
              </a:rPr>
            </a:b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16" y="1905000"/>
            <a:ext cx="7886700" cy="334909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 Narrow" panose="020B0606020202030204" pitchFamily="34" charset="0"/>
              </a:rPr>
              <a:t>The Metro Rate allows undergraduate and graduate Kansas residents of neighboring counties to pay the same rates as Missouri residents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3072345"/>
            <a:ext cx="5143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10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05" y="1127123"/>
            <a:ext cx="7886700" cy="1133477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latin typeface="+mn-lt"/>
              </a:rPr>
              <a:t>Your Financial Investment</a:t>
            </a:r>
            <a:br>
              <a:rPr lang="en-US" dirty="0">
                <a:latin typeface="Arial Narrow" panose="020B0606020202030204" pitchFamily="34" charset="0"/>
              </a:rPr>
            </a:b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84" y="1739153"/>
            <a:ext cx="8402792" cy="407894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Tuition + fees = approximately $550 per credit hour when you enroll in 6 to 9 credits per semester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Accelerated PMBA (33 credits):  approx. $18,500 total tuition + fees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Professional MBA (39 credits):  approx. $21,500 total tuition + fees</a:t>
            </a:r>
          </a:p>
          <a:p>
            <a:pPr marL="457200" lvl="1" indent="0">
              <a:buNone/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MSA, MSF and MSERE Programs: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30 credit hour programs:  approx. $16,500 – additional credit hours may be required based on undergraduate background. 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MPA Program 39 to 42 hour program:  approx. $19,500 - $21,000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Tuition + fees = approximately $500.00 per credit hour</a:t>
            </a:r>
          </a:p>
          <a:p>
            <a:pPr lvl="1"/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56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61" y="1541610"/>
            <a:ext cx="7886700" cy="1133477"/>
          </a:xfrm>
        </p:spPr>
        <p:txBody>
          <a:bodyPr>
            <a:normAutofit fontScale="90000"/>
          </a:bodyPr>
          <a:lstStyle/>
          <a:p>
            <a:pPr lvl="0" algn="ctr"/>
            <a:br>
              <a:rPr lang="en-US" dirty="0">
                <a:latin typeface="Arial Narrow" panose="020B0606020202030204" pitchFamily="34" charset="0"/>
              </a:rPr>
            </a:br>
            <a:r>
              <a:rPr lang="en-US" sz="3600" dirty="0">
                <a:latin typeface="+mn-lt"/>
              </a:rPr>
              <a:t>Questions ?</a:t>
            </a:r>
            <a:br>
              <a:rPr lang="en-US" sz="3600" dirty="0">
                <a:latin typeface="Arial Narrow" panose="020B0606020202030204" pitchFamily="34" charset="0"/>
              </a:rPr>
            </a:br>
            <a:r>
              <a:rPr lang="en-US" sz="3600" dirty="0">
                <a:latin typeface="Arial Narrow" panose="020B0606020202030204" pitchFamily="34" charset="0"/>
              </a:rPr>
              <a:t>Bloch </a:t>
            </a:r>
            <a:r>
              <a:rPr lang="en-US" sz="3600" dirty="0">
                <a:latin typeface="+mn-lt"/>
              </a:rPr>
              <a:t>Admissions Team</a:t>
            </a:r>
            <a:br>
              <a:rPr lang="en-US" dirty="0">
                <a:latin typeface="Arial Narrow" panose="020B0606020202030204" pitchFamily="34" charset="0"/>
              </a:rPr>
            </a:b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13" y="2675087"/>
            <a:ext cx="7679448" cy="1063994"/>
          </a:xfrm>
        </p:spPr>
        <p:txBody>
          <a:bodyPr>
            <a:normAutofit fontScale="77500" lnSpcReduction="20000"/>
          </a:bodyPr>
          <a:lstStyle/>
          <a:p>
            <a:pPr lvl="1">
              <a:buFont typeface="Arial" charset="0"/>
              <a:buChar char="–"/>
              <a:defRPr/>
            </a:pPr>
            <a:endParaRPr lang="en-US" altLang="en-US" sz="2800" dirty="0">
              <a:latin typeface="Arial Narrow" panose="020B0606020202030204" pitchFamily="34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altLang="en-US" sz="2800" dirty="0">
                <a:latin typeface="Arial Narrow" panose="020B0606020202030204" pitchFamily="34" charset="0"/>
              </a:rPr>
              <a:t>Gene Pegler, </a:t>
            </a:r>
            <a:r>
              <a:rPr lang="en-US" altLang="en-US" sz="2800" dirty="0">
                <a:latin typeface="Arial Narrow" panose="020B0606020202030204" pitchFamily="34" charset="0"/>
                <a:hlinkClick r:id="rId2"/>
              </a:rPr>
              <a:t>peglere@umkc.edu</a:t>
            </a:r>
            <a:r>
              <a:rPr lang="en-US" altLang="en-US" sz="2800" dirty="0">
                <a:latin typeface="Arial Narrow" panose="020B0606020202030204" pitchFamily="34" charset="0"/>
              </a:rPr>
              <a:t> or 816-235-5254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2800" dirty="0">
                <a:latin typeface="Arial Narrow" panose="020B0606020202030204" pitchFamily="34" charset="0"/>
              </a:rPr>
              <a:t>Antoinette Redmond, </a:t>
            </a:r>
            <a:r>
              <a:rPr lang="en-US" altLang="en-US" sz="2800" dirty="0">
                <a:latin typeface="Arial Narrow" panose="020B0606020202030204" pitchFamily="34" charset="0"/>
                <a:hlinkClick r:id="rId3"/>
              </a:rPr>
              <a:t>redmonda@umkc.edu</a:t>
            </a:r>
            <a:r>
              <a:rPr lang="en-US" altLang="en-US" sz="2800" dirty="0">
                <a:latin typeface="Arial Narrow" panose="020B0606020202030204" pitchFamily="34" charset="0"/>
              </a:rPr>
              <a:t> or 816-235-6856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900F33-842C-4F75-8C8B-48B8763E0336}"/>
              </a:ext>
            </a:extLst>
          </p:cNvPr>
          <p:cNvSpPr txBox="1">
            <a:spLocks/>
          </p:cNvSpPr>
          <p:nvPr/>
        </p:nvSpPr>
        <p:spPr>
          <a:xfrm>
            <a:off x="94990" y="3803468"/>
            <a:ext cx="7886700" cy="1133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2BC"/>
                </a:solidFill>
                <a:latin typeface="Helvetica Neue" panose="02000503000000020004" pitchFamily="2"/>
                <a:ea typeface="+mj-ea"/>
                <a:cs typeface="+mj-cs"/>
              </a:defRPr>
            </a:lvl1pPr>
          </a:lstStyle>
          <a:p>
            <a:pPr algn="ctr"/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+mn-lt"/>
              </a:rPr>
              <a:t>Real Estate Faculty</a:t>
            </a:r>
            <a:br>
              <a:rPr lang="en-US" dirty="0">
                <a:latin typeface="Arial Narrow" panose="020B0606020202030204" pitchFamily="34" charset="0"/>
              </a:rPr>
            </a:b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C2BCA4-0D2F-4C4B-8B1E-9D87B6EC573F}"/>
              </a:ext>
            </a:extLst>
          </p:cNvPr>
          <p:cNvSpPr txBox="1">
            <a:spLocks/>
          </p:cNvSpPr>
          <p:nvPr/>
        </p:nvSpPr>
        <p:spPr>
          <a:xfrm>
            <a:off x="555739" y="4469335"/>
            <a:ext cx="7679448" cy="1063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panose="02000503000000020004" pitchFamily="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panose="02000503000000020004" pitchFamily="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charset="0"/>
              <a:buChar char="–"/>
              <a:defRPr/>
            </a:pPr>
            <a:r>
              <a:rPr lang="en-US" altLang="en-US" sz="2800" dirty="0">
                <a:latin typeface="Arial Narrow" panose="020B0606020202030204" pitchFamily="34" charset="0"/>
              </a:rPr>
              <a:t>Jim DeLisle, Program Director, Associate Professor, </a:t>
            </a:r>
            <a:r>
              <a:rPr lang="en-US" altLang="en-US" sz="2800" dirty="0">
                <a:latin typeface="Arial Narrow" panose="020B0606020202030204" pitchFamily="34" charset="0"/>
                <a:hlinkClick r:id="rId4"/>
              </a:rPr>
              <a:t>delislej@umkc.edu</a:t>
            </a:r>
            <a:r>
              <a:rPr lang="en-US" altLang="en-US" sz="2800" dirty="0">
                <a:latin typeface="Arial Narrow" panose="020B0606020202030204" pitchFamily="34" charset="0"/>
              </a:rPr>
              <a:t> or 816-235-6288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sz="2800" dirty="0">
                <a:latin typeface="Arial Narrow" panose="020B0606020202030204" pitchFamily="34" charset="0"/>
              </a:rPr>
              <a:t>Chuck Connely, Director Lewis White Real Estate Center, Associate Teaching Professor, </a:t>
            </a:r>
            <a:r>
              <a:rPr lang="en-US" altLang="en-US" sz="2800" dirty="0">
                <a:latin typeface="Arial Narrow" panose="020B0606020202030204" pitchFamily="34" charset="0"/>
                <a:hlinkClick r:id="rId5"/>
              </a:rPr>
              <a:t>connelyc@umkc.edu</a:t>
            </a:r>
            <a:r>
              <a:rPr lang="en-US" altLang="en-US" sz="2800" dirty="0">
                <a:latin typeface="Arial Narrow" panose="020B0606020202030204" pitchFamily="34" charset="0"/>
              </a:rPr>
              <a:t> 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2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17" y="1794932"/>
            <a:ext cx="7886700" cy="44026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Bloch offers the following graduate programs:</a:t>
            </a:r>
            <a:br>
              <a:rPr lang="en-US" b="1" dirty="0">
                <a:latin typeface="Arial Narrow" panose="020B0606020202030204" pitchFamily="34" charset="0"/>
              </a:rPr>
            </a:b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17" y="2015066"/>
            <a:ext cx="8974667" cy="3852334"/>
          </a:xfrm>
        </p:spPr>
        <p:txBody>
          <a:bodyPr>
            <a:noAutofit/>
          </a:bodyPr>
          <a:lstStyle/>
          <a:p>
            <a:pPr marL="285750" indent="-285750"/>
            <a:r>
              <a:rPr lang="en-US" dirty="0">
                <a:latin typeface="Arial Narrow" panose="020B0606020202030204" pitchFamily="34" charset="0"/>
              </a:rPr>
              <a:t>Professional  MBA (Flexible structure)</a:t>
            </a:r>
          </a:p>
          <a:p>
            <a:pPr marL="285750" indent="-285750"/>
            <a:r>
              <a:rPr lang="en-US" dirty="0">
                <a:latin typeface="Arial Narrow" panose="020B0606020202030204" pitchFamily="34" charset="0"/>
              </a:rPr>
              <a:t>Executive MBA (Cohort structure)</a:t>
            </a:r>
          </a:p>
          <a:p>
            <a:pPr marL="285750" indent="-285750"/>
            <a:r>
              <a:rPr lang="en-US" dirty="0">
                <a:latin typeface="Arial Narrow" panose="020B0606020202030204" pitchFamily="34" charset="0"/>
              </a:rPr>
              <a:t>Master of Science in Accounting (MSA)</a:t>
            </a:r>
          </a:p>
          <a:p>
            <a:pPr marL="285750" indent="-285750"/>
            <a:r>
              <a:rPr lang="en-US" dirty="0">
                <a:latin typeface="Arial Narrow" panose="020B0606020202030204" pitchFamily="34" charset="0"/>
              </a:rPr>
              <a:t>Master of Science in Finance (MSF)</a:t>
            </a:r>
          </a:p>
          <a:p>
            <a:pPr marL="285750" indent="-285750"/>
            <a:r>
              <a:rPr lang="en-US" dirty="0">
                <a:latin typeface="Arial Narrow" panose="020B0606020202030204" pitchFamily="34" charset="0"/>
              </a:rPr>
              <a:t>Master of Science in Entrepreneurial Real Estate (MSERE)</a:t>
            </a:r>
          </a:p>
          <a:p>
            <a:pPr marL="285750" indent="-285750"/>
            <a:r>
              <a:rPr lang="en-US" dirty="0">
                <a:latin typeface="Arial Narrow" panose="020B0606020202030204" pitchFamily="34" charset="0"/>
              </a:rPr>
              <a:t>Master of Public Administration (MPA)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86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282" y="2142565"/>
            <a:ext cx="7310718" cy="744069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Professional MBA 33 – 39 credit hours</a:t>
            </a:r>
            <a:b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94" y="2026024"/>
            <a:ext cx="6579458" cy="48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1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381123"/>
            <a:ext cx="7886700" cy="1133477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latin typeface="+mn-lt"/>
              </a:rPr>
              <a:t>Professional MBA Requirements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947861"/>
            <a:ext cx="7886700" cy="390313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+mn-lt"/>
              </a:rPr>
              <a:t>Application Portfolio</a:t>
            </a:r>
          </a:p>
          <a:p>
            <a:pPr lvl="1"/>
            <a:r>
              <a:rPr lang="en-US" altLang="en-US" dirty="0">
                <a:latin typeface="+mn-lt"/>
              </a:rPr>
              <a:t>Application: www.umkc.edu/apply </a:t>
            </a:r>
          </a:p>
          <a:p>
            <a:pPr lvl="1"/>
            <a:r>
              <a:rPr lang="en-US" altLang="en-US" dirty="0">
                <a:latin typeface="+mn-lt"/>
              </a:rPr>
              <a:t>Official Transcripts</a:t>
            </a:r>
          </a:p>
          <a:p>
            <a:pPr lvl="1"/>
            <a:r>
              <a:rPr lang="en-US" altLang="en-US" dirty="0">
                <a:latin typeface="+mn-lt"/>
              </a:rPr>
              <a:t>Personal Statement</a:t>
            </a:r>
          </a:p>
          <a:p>
            <a:pPr lvl="1"/>
            <a:r>
              <a:rPr lang="en-US" altLang="en-US" dirty="0">
                <a:latin typeface="+mn-lt"/>
              </a:rPr>
              <a:t>Resume</a:t>
            </a:r>
          </a:p>
          <a:p>
            <a:pPr lvl="1"/>
            <a:r>
              <a:rPr lang="en-US" altLang="en-US" dirty="0">
                <a:latin typeface="+mn-lt"/>
              </a:rPr>
              <a:t>Work Experience (2+ years preferred)</a:t>
            </a:r>
          </a:p>
          <a:p>
            <a:pPr marL="457200" lvl="1" indent="0">
              <a:buNone/>
            </a:pPr>
            <a:r>
              <a:rPr lang="en-US" altLang="en-US" dirty="0">
                <a:latin typeface="+mn-lt"/>
              </a:rPr>
              <a:t>GMAT waiver - </a:t>
            </a:r>
            <a:r>
              <a:rPr lang="en-US" altLang="en-US" dirty="0">
                <a:latin typeface="+mn-lt"/>
                <a:hlinkClick r:id="rId2"/>
              </a:rPr>
              <a:t>https://bloch.umkc.edu/graduate-program/pmba/gmat-gre/</a:t>
            </a:r>
            <a:r>
              <a:rPr lang="en-US" altLang="en-US" dirty="0">
                <a:latin typeface="+mn-lt"/>
              </a:rPr>
              <a:t> </a:t>
            </a:r>
          </a:p>
          <a:p>
            <a:pPr lvl="1"/>
            <a:r>
              <a:rPr lang="en-US" altLang="en-US" dirty="0">
                <a:latin typeface="+mn-lt"/>
              </a:rPr>
              <a:t>GMAT: </a:t>
            </a:r>
            <a:r>
              <a:rPr lang="en-US" altLang="en-US" dirty="0">
                <a:latin typeface="+mn-lt"/>
                <a:hlinkClick r:id="rId3"/>
              </a:rPr>
              <a:t>www.mba.com</a:t>
            </a:r>
            <a:r>
              <a:rPr lang="en-US" altLang="en-US" dirty="0">
                <a:latin typeface="+mn-lt"/>
              </a:rPr>
              <a:t> or GRE: </a:t>
            </a:r>
            <a:r>
              <a:rPr lang="en-US" altLang="en-US" dirty="0">
                <a:latin typeface="+mn-lt"/>
                <a:hlinkClick r:id="rId4"/>
              </a:rPr>
              <a:t>www.gre.org</a:t>
            </a:r>
            <a:endParaRPr lang="en-US" altLang="en-US" dirty="0">
              <a:latin typeface="+mn-lt"/>
            </a:endParaRPr>
          </a:p>
          <a:p>
            <a:pPr lvl="2"/>
            <a:r>
              <a:rPr lang="en-US" altLang="en-US" dirty="0">
                <a:latin typeface="+mn-lt"/>
              </a:rPr>
              <a:t>Minimum of 450 GMAT score or GRE equivalent</a:t>
            </a:r>
          </a:p>
          <a:p>
            <a:pPr marL="457200" lvl="1" indent="0">
              <a:buNone/>
            </a:pPr>
            <a:endParaRPr lang="en-US" altLang="en-US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8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5" y="1002553"/>
            <a:ext cx="8787384" cy="1133477"/>
          </a:xfrm>
        </p:spPr>
        <p:txBody>
          <a:bodyPr>
            <a:noAutofit/>
          </a:bodyPr>
          <a:lstStyle/>
          <a:p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Master of Science in Accounting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540" y="2664947"/>
            <a:ext cx="7358062" cy="3349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0540" y="1812864"/>
            <a:ext cx="6293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Program length varies by undergraduate area of study. Typically 30 – 42 credit hours in duration.</a:t>
            </a:r>
          </a:p>
        </p:txBody>
      </p:sp>
    </p:spTree>
    <p:extLst>
      <p:ext uri="{BB962C8B-B14F-4D97-AF65-F5344CB8AC3E}">
        <p14:creationId xmlns:p14="http://schemas.microsoft.com/office/powerpoint/2010/main" val="75186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5" y="949971"/>
            <a:ext cx="8531352" cy="113347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Master of Science in Finance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029" y="2449795"/>
            <a:ext cx="7528281" cy="3349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6028" y="1731746"/>
            <a:ext cx="733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Program length varies by undergraduate area of study. Typically 30 – 39 credit hours in duration.</a:t>
            </a:r>
          </a:p>
        </p:txBody>
      </p:sp>
    </p:spTree>
    <p:extLst>
      <p:ext uri="{BB962C8B-B14F-4D97-AF65-F5344CB8AC3E}">
        <p14:creationId xmlns:p14="http://schemas.microsoft.com/office/powerpoint/2010/main" val="190682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Master of Public Administration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2324256"/>
            <a:ext cx="7484270" cy="35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74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A PPT Template 2015" id="{A9205D08-BFF8-4AB6-BFF9-1876EA4B4578}" vid="{B2FCBE79-36A5-4CE7-8342-390E971B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MBA PPT Template 2015</Template>
  <TotalTime>1596</TotalTime>
  <Words>1019</Words>
  <Application>Microsoft Office PowerPoint</Application>
  <PresentationFormat>On-screen Show (4:3)</PresentationFormat>
  <Paragraphs>227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Georgia</vt:lpstr>
      <vt:lpstr>Helvetica Neue</vt:lpstr>
      <vt:lpstr>Monotype Sorts</vt:lpstr>
      <vt:lpstr>Office Theme</vt:lpstr>
      <vt:lpstr>Henry W. Bloch School of Management:   Introduction to Bloch Graduate Programs and the MSERE     by:  Chuck Connely, Jim DeLisle and Gene Pegler August 5, 2019   Transforming talent for Kansas City and beyond</vt:lpstr>
      <vt:lpstr>PowerPoint Presentation</vt:lpstr>
      <vt:lpstr>Why UMKC?</vt:lpstr>
      <vt:lpstr>Bloch offers the following graduate programs: </vt:lpstr>
      <vt:lpstr>Professional MBA 33 – 39 credit hours </vt:lpstr>
      <vt:lpstr>Professional MBA Requirements </vt:lpstr>
      <vt:lpstr>Master of Science in Accounting</vt:lpstr>
      <vt:lpstr>Master of Science in Finance</vt:lpstr>
      <vt:lpstr>Master of Public Administration</vt:lpstr>
      <vt:lpstr>Master of Science in Entrepreneurial Real Estate </vt:lpstr>
      <vt:lpstr>Master of Science in Entrepreneurial Real Estate Highlights</vt:lpstr>
      <vt:lpstr>Master of Science in Entrepreneurial Real Estate</vt:lpstr>
      <vt:lpstr>Critical Thinking vs. Design Thinking</vt:lpstr>
      <vt:lpstr>Challenges: Critical Thinking in Real Estate</vt:lpstr>
      <vt:lpstr>Dual Dimensions of Real Estate</vt:lpstr>
      <vt:lpstr>Frontdoor Model: Sequence</vt:lpstr>
      <vt:lpstr>Backdoor Model: Reverse Engineered</vt:lpstr>
      <vt:lpstr>Real Estate Risk Management</vt:lpstr>
      <vt:lpstr>Alternative Approaches to Risk Management</vt:lpstr>
      <vt:lpstr>Positions of Key Participants in Real Estate</vt:lpstr>
      <vt:lpstr>Real Estate as a Behavioral Science: Key Concepts</vt:lpstr>
      <vt:lpstr>3-Cs of Real Estate Value: Create, Control and Capture</vt:lpstr>
      <vt:lpstr>Technology and Real Estate</vt:lpstr>
      <vt:lpstr>Real Estate Process</vt:lpstr>
      <vt:lpstr>Real Estate Law</vt:lpstr>
      <vt:lpstr>Appraisal: A Life Cycle Approach to Value</vt:lpstr>
      <vt:lpstr>Real Estate Finance</vt:lpstr>
      <vt:lpstr>Real Estate Feasibility</vt:lpstr>
      <vt:lpstr>Real Estate Development</vt:lpstr>
      <vt:lpstr>Application for  MSA, MSERE, MSF and MPA </vt:lpstr>
      <vt:lpstr>UMKC Metro Rate </vt:lpstr>
      <vt:lpstr>Your Financial Investment </vt:lpstr>
      <vt:lpstr> Questions ? Bloch Admissions Team </vt:lpstr>
    </vt:vector>
  </TitlesOfParts>
  <Company>UMKC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Cooper, Megan D.</dc:creator>
  <cp:lastModifiedBy>DeLisle, James R.</cp:lastModifiedBy>
  <cp:revision>112</cp:revision>
  <dcterms:created xsi:type="dcterms:W3CDTF">2015-05-06T16:54:42Z</dcterms:created>
  <dcterms:modified xsi:type="dcterms:W3CDTF">2021-02-06T20:07:27Z</dcterms:modified>
</cp:coreProperties>
</file>