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5"/>
  </p:notesMasterIdLst>
  <p:handoutMasterIdLst>
    <p:handoutMasterId r:id="rId26"/>
  </p:handoutMasterIdLst>
  <p:sldIdLst>
    <p:sldId id="256" r:id="rId2"/>
    <p:sldId id="1032" r:id="rId3"/>
    <p:sldId id="259" r:id="rId4"/>
    <p:sldId id="264" r:id="rId5"/>
    <p:sldId id="314" r:id="rId6"/>
    <p:sldId id="295" r:id="rId7"/>
    <p:sldId id="1034" r:id="rId8"/>
    <p:sldId id="280" r:id="rId9"/>
    <p:sldId id="265" r:id="rId10"/>
    <p:sldId id="310" r:id="rId11"/>
    <p:sldId id="296" r:id="rId12"/>
    <p:sldId id="1035" r:id="rId13"/>
    <p:sldId id="311" r:id="rId14"/>
    <p:sldId id="312" r:id="rId15"/>
    <p:sldId id="307" r:id="rId16"/>
    <p:sldId id="297" r:id="rId17"/>
    <p:sldId id="285" r:id="rId18"/>
    <p:sldId id="306" r:id="rId19"/>
    <p:sldId id="313" r:id="rId20"/>
    <p:sldId id="291" r:id="rId21"/>
    <p:sldId id="282" r:id="rId22"/>
    <p:sldId id="308" r:id="rId23"/>
    <p:sldId id="260" r:id="rId24"/>
  </p:sldIdLst>
  <p:sldSz cx="12192000" cy="6858000"/>
  <p:notesSz cx="9296400" cy="70104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6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7D2C4-267A-4A27-B337-82E5360649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030353-1813-48B4-B39D-ACE4B3DD12F1}">
      <dgm:prSet/>
      <dgm:spPr/>
      <dgm:t>
        <a:bodyPr/>
        <a:lstStyle/>
        <a:p>
          <a:r>
            <a:rPr lang="en-US" dirty="0"/>
            <a:t>Overview</a:t>
          </a:r>
        </a:p>
      </dgm:t>
    </dgm:pt>
    <dgm:pt modelId="{39748BB8-424A-459D-B173-2CD50D5A98AB}" type="parTrans" cxnId="{C4BA2C64-7728-4D98-A550-3396CB160B71}">
      <dgm:prSet/>
      <dgm:spPr/>
      <dgm:t>
        <a:bodyPr/>
        <a:lstStyle/>
        <a:p>
          <a:endParaRPr lang="en-US"/>
        </a:p>
      </dgm:t>
    </dgm:pt>
    <dgm:pt modelId="{0ECDC6BD-AC57-4FC8-BFD4-8AC304CEAFBE}" type="sibTrans" cxnId="{C4BA2C64-7728-4D98-A550-3396CB160B71}">
      <dgm:prSet/>
      <dgm:spPr/>
      <dgm:t>
        <a:bodyPr/>
        <a:lstStyle/>
        <a:p>
          <a:endParaRPr lang="en-US"/>
        </a:p>
      </dgm:t>
    </dgm:pt>
    <dgm:pt modelId="{80A9A37F-3697-4BF8-9665-FC61DE15DCF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Land Bank Problem Statement</a:t>
          </a:r>
        </a:p>
      </dgm:t>
    </dgm:pt>
    <dgm:pt modelId="{F55F0419-B118-4F3C-ABDC-94F6AF333D1A}" type="parTrans" cxnId="{1491D4C9-250D-4F6F-8560-5BDF48F46748}">
      <dgm:prSet/>
      <dgm:spPr/>
      <dgm:t>
        <a:bodyPr/>
        <a:lstStyle/>
        <a:p>
          <a:endParaRPr lang="en-US"/>
        </a:p>
      </dgm:t>
    </dgm:pt>
    <dgm:pt modelId="{DD3A5FF0-DC1F-4671-98EA-B89F98B0C481}" type="sibTrans" cxnId="{1491D4C9-250D-4F6F-8560-5BDF48F46748}">
      <dgm:prSet/>
      <dgm:spPr/>
      <dgm:t>
        <a:bodyPr/>
        <a:lstStyle/>
        <a:p>
          <a:endParaRPr lang="en-US"/>
        </a:p>
      </dgm:t>
    </dgm:pt>
    <dgm:pt modelId="{172F3CAA-D93C-4C43-A186-28BB5C10D42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Data Development</a:t>
          </a:r>
        </a:p>
      </dgm:t>
    </dgm:pt>
    <dgm:pt modelId="{BBC37C92-9D9B-415C-A026-223E7775ACF9}" type="parTrans" cxnId="{F0131920-54FF-4A38-824F-BD0DFFDD3159}">
      <dgm:prSet/>
      <dgm:spPr/>
      <dgm:t>
        <a:bodyPr/>
        <a:lstStyle/>
        <a:p>
          <a:endParaRPr lang="en-US"/>
        </a:p>
      </dgm:t>
    </dgm:pt>
    <dgm:pt modelId="{E45E64E7-A1F8-49A8-A20A-9BD2A18212CE}" type="sibTrans" cxnId="{F0131920-54FF-4A38-824F-BD0DFFDD3159}">
      <dgm:prSet/>
      <dgm:spPr/>
      <dgm:t>
        <a:bodyPr/>
        <a:lstStyle/>
        <a:p>
          <a:endParaRPr lang="en-US"/>
        </a:p>
      </dgm:t>
    </dgm:pt>
    <dgm:pt modelId="{33A33A00-5BC5-470E-99F2-DC99A873A491}">
      <dgm:prSet/>
      <dgm:spPr/>
      <dgm:t>
        <a:bodyPr/>
        <a:lstStyle/>
        <a:p>
          <a:r>
            <a:rPr lang="en-US" dirty="0"/>
            <a:t>Analytics Application</a:t>
          </a:r>
        </a:p>
      </dgm:t>
    </dgm:pt>
    <dgm:pt modelId="{070B91EA-97DE-420C-BE84-9E6C11804BA3}" type="parTrans" cxnId="{5B27F1FC-19E6-42CA-81C1-AA3880B48A10}">
      <dgm:prSet/>
      <dgm:spPr/>
      <dgm:t>
        <a:bodyPr/>
        <a:lstStyle/>
        <a:p>
          <a:endParaRPr lang="en-US"/>
        </a:p>
      </dgm:t>
    </dgm:pt>
    <dgm:pt modelId="{111FF50C-27D9-420A-BAAA-29E792E7F67D}" type="sibTrans" cxnId="{5B27F1FC-19E6-42CA-81C1-AA3880B48A10}">
      <dgm:prSet/>
      <dgm:spPr/>
      <dgm:t>
        <a:bodyPr/>
        <a:lstStyle/>
        <a:p>
          <a:endParaRPr lang="en-US"/>
        </a:p>
      </dgm:t>
    </dgm:pt>
    <dgm:pt modelId="{5AD6603A-13E7-4A24-ACD3-B2DD52850138}">
      <dgm:prSet/>
      <dgm:spPr/>
      <dgm:t>
        <a:bodyPr/>
        <a:lstStyle/>
        <a:p>
          <a:r>
            <a:rPr lang="en-US" dirty="0"/>
            <a:t>Data Workflows</a:t>
          </a:r>
        </a:p>
      </dgm:t>
    </dgm:pt>
    <dgm:pt modelId="{ED844D54-1C7F-449B-9C67-DE2BEF714162}" type="parTrans" cxnId="{9669DE6E-2E7A-4C5E-8B35-5BA521F38E6B}">
      <dgm:prSet/>
      <dgm:spPr/>
      <dgm:t>
        <a:bodyPr/>
        <a:lstStyle/>
        <a:p>
          <a:endParaRPr lang="en-US"/>
        </a:p>
      </dgm:t>
    </dgm:pt>
    <dgm:pt modelId="{4BE647D2-425A-455E-A779-E9221587F8D6}" type="sibTrans" cxnId="{9669DE6E-2E7A-4C5E-8B35-5BA521F38E6B}">
      <dgm:prSet/>
      <dgm:spPr/>
      <dgm:t>
        <a:bodyPr/>
        <a:lstStyle/>
        <a:p>
          <a:endParaRPr lang="en-US"/>
        </a:p>
      </dgm:t>
    </dgm:pt>
    <dgm:pt modelId="{7B361368-66EB-4BF5-870D-BC48BE915067}">
      <dgm:prSet/>
      <dgm:spPr/>
      <dgm:t>
        <a:bodyPr/>
        <a:lstStyle/>
        <a:p>
          <a:r>
            <a:rPr lang="en-US" dirty="0"/>
            <a:t>Application</a:t>
          </a:r>
        </a:p>
      </dgm:t>
    </dgm:pt>
    <dgm:pt modelId="{B3AF4251-8934-40E5-A09B-B547C34A6044}" type="parTrans" cxnId="{5783E07A-7364-4E4A-A2B5-7E55E234708B}">
      <dgm:prSet/>
      <dgm:spPr/>
      <dgm:t>
        <a:bodyPr/>
        <a:lstStyle/>
        <a:p>
          <a:endParaRPr lang="en-US"/>
        </a:p>
      </dgm:t>
    </dgm:pt>
    <dgm:pt modelId="{E3240984-861B-4EB1-9863-270CE094E557}" type="sibTrans" cxnId="{5783E07A-7364-4E4A-A2B5-7E55E234708B}">
      <dgm:prSet/>
      <dgm:spPr/>
      <dgm:t>
        <a:bodyPr/>
        <a:lstStyle/>
        <a:p>
          <a:endParaRPr lang="en-US"/>
        </a:p>
      </dgm:t>
    </dgm:pt>
    <dgm:pt modelId="{CB10B129-8744-4F6F-9F29-85E857BA4EC6}" type="pres">
      <dgm:prSet presAssocID="{9027D2C4-267A-4A27-B337-82E5360649E0}" presName="linear" presStyleCnt="0">
        <dgm:presLayoutVars>
          <dgm:dir/>
          <dgm:animLvl val="lvl"/>
          <dgm:resizeHandles val="exact"/>
        </dgm:presLayoutVars>
      </dgm:prSet>
      <dgm:spPr/>
    </dgm:pt>
    <dgm:pt modelId="{3DB7B8EC-DA59-4DB5-8A1C-22901396A81F}" type="pres">
      <dgm:prSet presAssocID="{D4030353-1813-48B4-B39D-ACE4B3DD12F1}" presName="parentLin" presStyleCnt="0"/>
      <dgm:spPr/>
    </dgm:pt>
    <dgm:pt modelId="{1853E9CA-5032-4059-ABD8-246EB56EA9AF}" type="pres">
      <dgm:prSet presAssocID="{D4030353-1813-48B4-B39D-ACE4B3DD12F1}" presName="parentLeftMargin" presStyleLbl="node1" presStyleIdx="0" presStyleCnt="2"/>
      <dgm:spPr/>
    </dgm:pt>
    <dgm:pt modelId="{689718CC-D48E-45F3-9CAD-84B6A0628B3E}" type="pres">
      <dgm:prSet presAssocID="{D4030353-1813-48B4-B39D-ACE4B3DD12F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3483AF1-D2F2-4BB4-820A-C071C400F22C}" type="pres">
      <dgm:prSet presAssocID="{D4030353-1813-48B4-B39D-ACE4B3DD12F1}" presName="negativeSpace" presStyleCnt="0"/>
      <dgm:spPr/>
    </dgm:pt>
    <dgm:pt modelId="{6C8367C2-1BAB-4390-8839-2C78CB06A8DF}" type="pres">
      <dgm:prSet presAssocID="{D4030353-1813-48B4-B39D-ACE4B3DD12F1}" presName="childText" presStyleLbl="conFgAcc1" presStyleIdx="0" presStyleCnt="2" custLinFactNeighborX="-4348" custLinFactNeighborY="-44752">
        <dgm:presLayoutVars>
          <dgm:bulletEnabled val="1"/>
        </dgm:presLayoutVars>
      </dgm:prSet>
      <dgm:spPr/>
    </dgm:pt>
    <dgm:pt modelId="{1D10D8CA-E822-4E68-A5E5-F5DFB6A0FF83}" type="pres">
      <dgm:prSet presAssocID="{0ECDC6BD-AC57-4FC8-BFD4-8AC304CEAFBE}" presName="spaceBetweenRectangles" presStyleCnt="0"/>
      <dgm:spPr/>
    </dgm:pt>
    <dgm:pt modelId="{77D194B9-BCC2-4F4D-A4B9-0676077D1D7E}" type="pres">
      <dgm:prSet presAssocID="{33A33A00-5BC5-470E-99F2-DC99A873A491}" presName="parentLin" presStyleCnt="0"/>
      <dgm:spPr/>
    </dgm:pt>
    <dgm:pt modelId="{A40417BD-CEB1-4386-BDEE-9108AFEAACE2}" type="pres">
      <dgm:prSet presAssocID="{33A33A00-5BC5-470E-99F2-DC99A873A491}" presName="parentLeftMargin" presStyleLbl="node1" presStyleIdx="0" presStyleCnt="2"/>
      <dgm:spPr/>
    </dgm:pt>
    <dgm:pt modelId="{4779BEBD-F20E-4CE7-A596-8B79525B7328}" type="pres">
      <dgm:prSet presAssocID="{33A33A00-5BC5-470E-99F2-DC99A873A49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EA49564-F197-45BE-AEDE-5B5691454F14}" type="pres">
      <dgm:prSet presAssocID="{33A33A00-5BC5-470E-99F2-DC99A873A491}" presName="negativeSpace" presStyleCnt="0"/>
      <dgm:spPr/>
    </dgm:pt>
    <dgm:pt modelId="{4597F775-C43F-408E-B58F-934CDF2FA806}" type="pres">
      <dgm:prSet presAssocID="{33A33A00-5BC5-470E-99F2-DC99A873A49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6A91319-6D90-43D4-B222-1FFB93660536}" type="presOf" srcId="{80A9A37F-3697-4BF8-9665-FC61DE15DCF5}" destId="{6C8367C2-1BAB-4390-8839-2C78CB06A8DF}" srcOrd="0" destOrd="0" presId="urn:microsoft.com/office/officeart/2005/8/layout/list1"/>
    <dgm:cxn modelId="{F0131920-54FF-4A38-824F-BD0DFFDD3159}" srcId="{D4030353-1813-48B4-B39D-ACE4B3DD12F1}" destId="{172F3CAA-D93C-4C43-A186-28BB5C10D423}" srcOrd="1" destOrd="0" parTransId="{BBC37C92-9D9B-415C-A026-223E7775ACF9}" sibTransId="{E45E64E7-A1F8-49A8-A20A-9BD2A18212CE}"/>
    <dgm:cxn modelId="{C4BA2C64-7728-4D98-A550-3396CB160B71}" srcId="{9027D2C4-267A-4A27-B337-82E5360649E0}" destId="{D4030353-1813-48B4-B39D-ACE4B3DD12F1}" srcOrd="0" destOrd="0" parTransId="{39748BB8-424A-459D-B173-2CD50D5A98AB}" sibTransId="{0ECDC6BD-AC57-4FC8-BFD4-8AC304CEAFBE}"/>
    <dgm:cxn modelId="{9669DE6E-2E7A-4C5E-8B35-5BA521F38E6B}" srcId="{33A33A00-5BC5-470E-99F2-DC99A873A491}" destId="{5AD6603A-13E7-4A24-ACD3-B2DD52850138}" srcOrd="0" destOrd="0" parTransId="{ED844D54-1C7F-449B-9C67-DE2BEF714162}" sibTransId="{4BE647D2-425A-455E-A779-E9221587F8D6}"/>
    <dgm:cxn modelId="{538D9777-6B91-4A75-9CDD-28CA0996DF01}" type="presOf" srcId="{172F3CAA-D93C-4C43-A186-28BB5C10D423}" destId="{6C8367C2-1BAB-4390-8839-2C78CB06A8DF}" srcOrd="0" destOrd="1" presId="urn:microsoft.com/office/officeart/2005/8/layout/list1"/>
    <dgm:cxn modelId="{5783E07A-7364-4E4A-A2B5-7E55E234708B}" srcId="{33A33A00-5BC5-470E-99F2-DC99A873A491}" destId="{7B361368-66EB-4BF5-870D-BC48BE915067}" srcOrd="1" destOrd="0" parTransId="{B3AF4251-8934-40E5-A09B-B547C34A6044}" sibTransId="{E3240984-861B-4EB1-9863-270CE094E557}"/>
    <dgm:cxn modelId="{98358F7D-4468-4E54-ABA1-BA9BF8887A4A}" type="presOf" srcId="{7B361368-66EB-4BF5-870D-BC48BE915067}" destId="{4597F775-C43F-408E-B58F-934CDF2FA806}" srcOrd="0" destOrd="1" presId="urn:microsoft.com/office/officeart/2005/8/layout/list1"/>
    <dgm:cxn modelId="{3F75E88B-3DB2-489E-BCD7-608EF505BAC2}" type="presOf" srcId="{33A33A00-5BC5-470E-99F2-DC99A873A491}" destId="{A40417BD-CEB1-4386-BDEE-9108AFEAACE2}" srcOrd="0" destOrd="0" presId="urn:microsoft.com/office/officeart/2005/8/layout/list1"/>
    <dgm:cxn modelId="{25545A9D-3B48-4607-9588-1EC5D623DDBD}" type="presOf" srcId="{D4030353-1813-48B4-B39D-ACE4B3DD12F1}" destId="{689718CC-D48E-45F3-9CAD-84B6A0628B3E}" srcOrd="1" destOrd="0" presId="urn:microsoft.com/office/officeart/2005/8/layout/list1"/>
    <dgm:cxn modelId="{FAE19AAC-D614-4265-AAFE-992EE4F8BB55}" type="presOf" srcId="{D4030353-1813-48B4-B39D-ACE4B3DD12F1}" destId="{1853E9CA-5032-4059-ABD8-246EB56EA9AF}" srcOrd="0" destOrd="0" presId="urn:microsoft.com/office/officeart/2005/8/layout/list1"/>
    <dgm:cxn modelId="{0ABCC8AD-C798-47E7-9EE0-03F6CF5B461D}" type="presOf" srcId="{5AD6603A-13E7-4A24-ACD3-B2DD52850138}" destId="{4597F775-C43F-408E-B58F-934CDF2FA806}" srcOrd="0" destOrd="0" presId="urn:microsoft.com/office/officeart/2005/8/layout/list1"/>
    <dgm:cxn modelId="{1491D4C9-250D-4F6F-8560-5BDF48F46748}" srcId="{D4030353-1813-48B4-B39D-ACE4B3DD12F1}" destId="{80A9A37F-3697-4BF8-9665-FC61DE15DCF5}" srcOrd="0" destOrd="0" parTransId="{F55F0419-B118-4F3C-ABDC-94F6AF333D1A}" sibTransId="{DD3A5FF0-DC1F-4671-98EA-B89F98B0C481}"/>
    <dgm:cxn modelId="{173D11E8-0BC1-4F4B-ACE7-365A716433CF}" type="presOf" srcId="{9027D2C4-267A-4A27-B337-82E5360649E0}" destId="{CB10B129-8744-4F6F-9F29-85E857BA4EC6}" srcOrd="0" destOrd="0" presId="urn:microsoft.com/office/officeart/2005/8/layout/list1"/>
    <dgm:cxn modelId="{08F3E7E9-9C53-43CA-BD33-3E136DB269DA}" type="presOf" srcId="{33A33A00-5BC5-470E-99F2-DC99A873A491}" destId="{4779BEBD-F20E-4CE7-A596-8B79525B7328}" srcOrd="1" destOrd="0" presId="urn:microsoft.com/office/officeart/2005/8/layout/list1"/>
    <dgm:cxn modelId="{5B27F1FC-19E6-42CA-81C1-AA3880B48A10}" srcId="{9027D2C4-267A-4A27-B337-82E5360649E0}" destId="{33A33A00-5BC5-470E-99F2-DC99A873A491}" srcOrd="1" destOrd="0" parTransId="{070B91EA-97DE-420C-BE84-9E6C11804BA3}" sibTransId="{111FF50C-27D9-420A-BAAA-29E792E7F67D}"/>
    <dgm:cxn modelId="{FCCAD323-D8CE-4E3D-9FE6-44CAE65E11A1}" type="presParOf" srcId="{CB10B129-8744-4F6F-9F29-85E857BA4EC6}" destId="{3DB7B8EC-DA59-4DB5-8A1C-22901396A81F}" srcOrd="0" destOrd="0" presId="urn:microsoft.com/office/officeart/2005/8/layout/list1"/>
    <dgm:cxn modelId="{E6C28F26-E98E-4ED7-A38D-DA2C989F3D34}" type="presParOf" srcId="{3DB7B8EC-DA59-4DB5-8A1C-22901396A81F}" destId="{1853E9CA-5032-4059-ABD8-246EB56EA9AF}" srcOrd="0" destOrd="0" presId="urn:microsoft.com/office/officeart/2005/8/layout/list1"/>
    <dgm:cxn modelId="{4FCAEC92-1591-46B9-B089-77F3BB317B21}" type="presParOf" srcId="{3DB7B8EC-DA59-4DB5-8A1C-22901396A81F}" destId="{689718CC-D48E-45F3-9CAD-84B6A0628B3E}" srcOrd="1" destOrd="0" presId="urn:microsoft.com/office/officeart/2005/8/layout/list1"/>
    <dgm:cxn modelId="{84C86D4E-3E9B-499B-9AC6-FBBFE0B6BF75}" type="presParOf" srcId="{CB10B129-8744-4F6F-9F29-85E857BA4EC6}" destId="{A3483AF1-D2F2-4BB4-820A-C071C400F22C}" srcOrd="1" destOrd="0" presId="urn:microsoft.com/office/officeart/2005/8/layout/list1"/>
    <dgm:cxn modelId="{F93FAC15-E95C-4A1B-A28D-DAAB23EA7933}" type="presParOf" srcId="{CB10B129-8744-4F6F-9F29-85E857BA4EC6}" destId="{6C8367C2-1BAB-4390-8839-2C78CB06A8DF}" srcOrd="2" destOrd="0" presId="urn:microsoft.com/office/officeart/2005/8/layout/list1"/>
    <dgm:cxn modelId="{A0E4351C-7B7B-4243-B6EC-460FDCE361AD}" type="presParOf" srcId="{CB10B129-8744-4F6F-9F29-85E857BA4EC6}" destId="{1D10D8CA-E822-4E68-A5E5-F5DFB6A0FF83}" srcOrd="3" destOrd="0" presId="urn:microsoft.com/office/officeart/2005/8/layout/list1"/>
    <dgm:cxn modelId="{148F5C23-8A60-4AE5-8E24-6E7C68814474}" type="presParOf" srcId="{CB10B129-8744-4F6F-9F29-85E857BA4EC6}" destId="{77D194B9-BCC2-4F4D-A4B9-0676077D1D7E}" srcOrd="4" destOrd="0" presId="urn:microsoft.com/office/officeart/2005/8/layout/list1"/>
    <dgm:cxn modelId="{A931756A-13A8-4055-863F-59D53AAB1C36}" type="presParOf" srcId="{77D194B9-BCC2-4F4D-A4B9-0676077D1D7E}" destId="{A40417BD-CEB1-4386-BDEE-9108AFEAACE2}" srcOrd="0" destOrd="0" presId="urn:microsoft.com/office/officeart/2005/8/layout/list1"/>
    <dgm:cxn modelId="{D7484388-B9C9-4E40-9CE8-992A8B2A8ACF}" type="presParOf" srcId="{77D194B9-BCC2-4F4D-A4B9-0676077D1D7E}" destId="{4779BEBD-F20E-4CE7-A596-8B79525B7328}" srcOrd="1" destOrd="0" presId="urn:microsoft.com/office/officeart/2005/8/layout/list1"/>
    <dgm:cxn modelId="{37FDE5BA-CF33-40B8-A852-F8F66FB97DD0}" type="presParOf" srcId="{CB10B129-8744-4F6F-9F29-85E857BA4EC6}" destId="{CEA49564-F197-45BE-AEDE-5B5691454F14}" srcOrd="5" destOrd="0" presId="urn:microsoft.com/office/officeart/2005/8/layout/list1"/>
    <dgm:cxn modelId="{BCF6854A-DA5B-415A-9A3E-5EC915B86810}" type="presParOf" srcId="{CB10B129-8744-4F6F-9F29-85E857BA4EC6}" destId="{4597F775-C43F-408E-B58F-934CDF2FA80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8FFC04-B19C-45C6-A949-542B005E609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7C05E8-D020-4162-ADE7-753C616F9904}">
      <dgm:prSet phldrT="[Text]"/>
      <dgm:spPr/>
      <dgm:t>
        <a:bodyPr/>
        <a:lstStyle/>
        <a:p>
          <a:r>
            <a:rPr lang="en-US" dirty="0"/>
            <a:t>Problem Statement</a:t>
          </a:r>
        </a:p>
      </dgm:t>
    </dgm:pt>
    <dgm:pt modelId="{583202B6-0686-4DD2-A4BF-A5E453928BD0}" type="parTrans" cxnId="{B02EFC4D-00B8-4544-8BD9-70AC6AC4E5AF}">
      <dgm:prSet/>
      <dgm:spPr/>
      <dgm:t>
        <a:bodyPr/>
        <a:lstStyle/>
        <a:p>
          <a:endParaRPr lang="en-US"/>
        </a:p>
      </dgm:t>
    </dgm:pt>
    <dgm:pt modelId="{C5A13B9E-92EF-4517-8BF1-CF7C63863972}" type="sibTrans" cxnId="{B02EFC4D-00B8-4544-8BD9-70AC6AC4E5AF}">
      <dgm:prSet/>
      <dgm:spPr>
        <a:ln w="76200"/>
      </dgm:spPr>
      <dgm:t>
        <a:bodyPr/>
        <a:lstStyle/>
        <a:p>
          <a:endParaRPr lang="en-US"/>
        </a:p>
      </dgm:t>
    </dgm:pt>
    <dgm:pt modelId="{F0156172-1A27-43C4-8F62-E06998389591}">
      <dgm:prSet phldrT="[Text]"/>
      <dgm:spPr/>
      <dgm:t>
        <a:bodyPr/>
        <a:lstStyle/>
        <a:p>
          <a:r>
            <a:rPr lang="en-US" dirty="0"/>
            <a:t>Data Development</a:t>
          </a:r>
        </a:p>
      </dgm:t>
    </dgm:pt>
    <dgm:pt modelId="{EFFE0F2D-1861-486D-B7C7-4E3ABD8F32FC}" type="parTrans" cxnId="{E7C32571-CFE9-45BA-A01E-DA92292B51F0}">
      <dgm:prSet/>
      <dgm:spPr/>
      <dgm:t>
        <a:bodyPr/>
        <a:lstStyle/>
        <a:p>
          <a:endParaRPr lang="en-US"/>
        </a:p>
      </dgm:t>
    </dgm:pt>
    <dgm:pt modelId="{669E0224-F04E-4BCA-A60C-659EA01C77C3}" type="sibTrans" cxnId="{E7C32571-CFE9-45BA-A01E-DA92292B51F0}">
      <dgm:prSet/>
      <dgm:spPr/>
      <dgm:t>
        <a:bodyPr/>
        <a:lstStyle/>
        <a:p>
          <a:endParaRPr lang="en-US"/>
        </a:p>
      </dgm:t>
    </dgm:pt>
    <dgm:pt modelId="{0C709568-9FE8-414A-9F36-89CED2327AD5}">
      <dgm:prSet phldrT="[Text]"/>
      <dgm:spPr/>
      <dgm:t>
        <a:bodyPr/>
        <a:lstStyle/>
        <a:p>
          <a:r>
            <a:rPr lang="en-US" dirty="0"/>
            <a:t>Analysis &amp; Output</a:t>
          </a:r>
        </a:p>
      </dgm:t>
    </dgm:pt>
    <dgm:pt modelId="{95AE89DC-6944-450F-A471-B2B168113217}" type="parTrans" cxnId="{4F5540D5-40AD-4C7A-9665-BCF56E536841}">
      <dgm:prSet/>
      <dgm:spPr/>
      <dgm:t>
        <a:bodyPr/>
        <a:lstStyle/>
        <a:p>
          <a:endParaRPr lang="en-US"/>
        </a:p>
      </dgm:t>
    </dgm:pt>
    <dgm:pt modelId="{38462A94-9475-4671-BF2F-A5A3CB77E339}" type="sibTrans" cxnId="{4F5540D5-40AD-4C7A-9665-BCF56E536841}">
      <dgm:prSet/>
      <dgm:spPr/>
      <dgm:t>
        <a:bodyPr/>
        <a:lstStyle/>
        <a:p>
          <a:endParaRPr lang="en-US"/>
        </a:p>
      </dgm:t>
    </dgm:pt>
    <dgm:pt modelId="{51E2C0FB-341D-40F6-90CB-6AB732FC1C56}">
      <dgm:prSet phldrT="[Text]" custT="1"/>
      <dgm:spPr/>
      <dgm:t>
        <a:bodyPr/>
        <a:lstStyle/>
        <a:p>
          <a:r>
            <a:rPr lang="en-US" sz="1800" dirty="0"/>
            <a:t>Exploratory Analysis</a:t>
          </a:r>
        </a:p>
      </dgm:t>
    </dgm:pt>
    <dgm:pt modelId="{05393440-8D20-4A89-AB66-AEC04E340AC7}" type="parTrans" cxnId="{6D3D90EB-CF11-4627-9418-1EEDEB7A07CE}">
      <dgm:prSet/>
      <dgm:spPr/>
      <dgm:t>
        <a:bodyPr/>
        <a:lstStyle/>
        <a:p>
          <a:endParaRPr lang="en-US"/>
        </a:p>
      </dgm:t>
    </dgm:pt>
    <dgm:pt modelId="{91AF85A4-F3A3-4489-8A83-BA822539D036}" type="sibTrans" cxnId="{6D3D90EB-CF11-4627-9418-1EEDEB7A07CE}">
      <dgm:prSet/>
      <dgm:spPr/>
      <dgm:t>
        <a:bodyPr/>
        <a:lstStyle/>
        <a:p>
          <a:endParaRPr lang="en-US"/>
        </a:p>
      </dgm:t>
    </dgm:pt>
    <dgm:pt modelId="{E652A04F-2BAE-4A16-A700-23AB81A9846A}">
      <dgm:prSet phldrT="[Text]"/>
      <dgm:spPr/>
      <dgm:t>
        <a:bodyPr/>
        <a:lstStyle/>
        <a:p>
          <a:r>
            <a:rPr lang="en-US" dirty="0"/>
            <a:t>Focused Issue: Abandoned Housing</a:t>
          </a:r>
        </a:p>
      </dgm:t>
    </dgm:pt>
    <dgm:pt modelId="{B91702D7-7D49-4230-AE8F-11EC14D89173}" type="parTrans" cxnId="{27EA60B0-5CB3-4482-97E1-2AC15B5393AA}">
      <dgm:prSet/>
      <dgm:spPr/>
      <dgm:t>
        <a:bodyPr/>
        <a:lstStyle/>
        <a:p>
          <a:endParaRPr lang="en-US"/>
        </a:p>
      </dgm:t>
    </dgm:pt>
    <dgm:pt modelId="{90C684B5-A71B-4AF4-AFCF-7499BD37B036}" type="sibTrans" cxnId="{27EA60B0-5CB3-4482-97E1-2AC15B5393AA}">
      <dgm:prSet/>
      <dgm:spPr/>
      <dgm:t>
        <a:bodyPr/>
        <a:lstStyle/>
        <a:p>
          <a:endParaRPr lang="en-US"/>
        </a:p>
      </dgm:t>
    </dgm:pt>
    <dgm:pt modelId="{3ABEDF58-823E-4602-AC54-D3273BE8DEF1}">
      <dgm:prSet phldrT="[Text]"/>
      <dgm:spPr/>
      <dgm:t>
        <a:bodyPr/>
        <a:lstStyle/>
        <a:p>
          <a:r>
            <a:rPr lang="en-US" dirty="0"/>
            <a:t>Major Issue: Urban Blight</a:t>
          </a:r>
        </a:p>
      </dgm:t>
    </dgm:pt>
    <dgm:pt modelId="{D0C65E16-17D2-4274-B270-C80037F87233}" type="parTrans" cxnId="{1295D1EF-362B-4FA0-B9F0-E27998E122F9}">
      <dgm:prSet/>
      <dgm:spPr/>
      <dgm:t>
        <a:bodyPr/>
        <a:lstStyle/>
        <a:p>
          <a:endParaRPr lang="en-US"/>
        </a:p>
      </dgm:t>
    </dgm:pt>
    <dgm:pt modelId="{02CDBBE8-4374-47A8-BF82-DB0E25007DC7}" type="sibTrans" cxnId="{1295D1EF-362B-4FA0-B9F0-E27998E122F9}">
      <dgm:prSet/>
      <dgm:spPr/>
      <dgm:t>
        <a:bodyPr/>
        <a:lstStyle/>
        <a:p>
          <a:endParaRPr lang="en-US"/>
        </a:p>
      </dgm:t>
    </dgm:pt>
    <dgm:pt modelId="{837FFF64-34C0-495A-8F31-390E576AC967}">
      <dgm:prSet phldrT="[Text]"/>
      <dgm:spPr/>
      <dgm:t>
        <a:bodyPr/>
        <a:lstStyle/>
        <a:p>
          <a:r>
            <a:rPr lang="en-US" dirty="0"/>
            <a:t>Case Study: Land Bank of Kansas City</a:t>
          </a:r>
        </a:p>
      </dgm:t>
    </dgm:pt>
    <dgm:pt modelId="{6734B312-B424-4E9F-B1CD-FC9F4B0053B3}" type="parTrans" cxnId="{80AC18E2-A2F7-4EC8-9948-45910EFAF7F6}">
      <dgm:prSet/>
      <dgm:spPr/>
      <dgm:t>
        <a:bodyPr/>
        <a:lstStyle/>
        <a:p>
          <a:endParaRPr lang="en-US"/>
        </a:p>
      </dgm:t>
    </dgm:pt>
    <dgm:pt modelId="{57B6132E-8FA2-4F71-AB41-6772D010369F}" type="sibTrans" cxnId="{80AC18E2-A2F7-4EC8-9948-45910EFAF7F6}">
      <dgm:prSet/>
      <dgm:spPr/>
      <dgm:t>
        <a:bodyPr/>
        <a:lstStyle/>
        <a:p>
          <a:endParaRPr lang="en-US"/>
        </a:p>
      </dgm:t>
    </dgm:pt>
    <dgm:pt modelId="{27E99D9D-0046-47E4-912E-8FDAD81ED27D}">
      <dgm:prSet phldrT="[Text]" custT="1"/>
      <dgm:spPr/>
      <dgm:t>
        <a:bodyPr/>
        <a:lstStyle/>
        <a:p>
          <a:r>
            <a:rPr lang="en-US" sz="1800" dirty="0"/>
            <a:t>Spatial Analysis</a:t>
          </a:r>
        </a:p>
      </dgm:t>
    </dgm:pt>
    <dgm:pt modelId="{C6EA51C4-C934-46A9-88AC-483F8D7F3779}" type="parTrans" cxnId="{BF2F47EB-AEDD-43E7-B7E3-4B32605E585D}">
      <dgm:prSet/>
      <dgm:spPr/>
      <dgm:t>
        <a:bodyPr/>
        <a:lstStyle/>
        <a:p>
          <a:endParaRPr lang="en-US"/>
        </a:p>
      </dgm:t>
    </dgm:pt>
    <dgm:pt modelId="{5DEED53F-121F-47D9-9EA4-F08C085683DC}" type="sibTrans" cxnId="{BF2F47EB-AEDD-43E7-B7E3-4B32605E585D}">
      <dgm:prSet/>
      <dgm:spPr/>
      <dgm:t>
        <a:bodyPr/>
        <a:lstStyle/>
        <a:p>
          <a:endParaRPr lang="en-US"/>
        </a:p>
      </dgm:t>
    </dgm:pt>
    <dgm:pt modelId="{446899EC-672A-43A1-B452-0845E81BE2BE}">
      <dgm:prSet phldrT="[Text]"/>
      <dgm:spPr/>
      <dgm:t>
        <a:bodyPr/>
        <a:lstStyle/>
        <a:p>
          <a:r>
            <a:rPr lang="en-US" dirty="0"/>
            <a:t>Improve Housing Access, Equity</a:t>
          </a:r>
        </a:p>
      </dgm:t>
    </dgm:pt>
    <dgm:pt modelId="{E64E43BA-8C2D-41D3-A4D2-8C1965DC734F}" type="parTrans" cxnId="{51057CEE-82CF-497B-B272-F5DCC7EAFC3E}">
      <dgm:prSet/>
      <dgm:spPr/>
      <dgm:t>
        <a:bodyPr/>
        <a:lstStyle/>
        <a:p>
          <a:endParaRPr lang="en-US"/>
        </a:p>
      </dgm:t>
    </dgm:pt>
    <dgm:pt modelId="{1AF8C7B5-35D5-432D-A2AB-5628321B9326}" type="sibTrans" cxnId="{51057CEE-82CF-497B-B272-F5DCC7EAFC3E}">
      <dgm:prSet/>
      <dgm:spPr/>
      <dgm:t>
        <a:bodyPr/>
        <a:lstStyle/>
        <a:p>
          <a:endParaRPr lang="en-US"/>
        </a:p>
      </dgm:t>
    </dgm:pt>
    <dgm:pt modelId="{DB190168-30F9-48DF-9455-92EE51D1C4BE}">
      <dgm:prSet phldrT="[Text]"/>
      <dgm:spPr/>
      <dgm:t>
        <a:bodyPr/>
        <a:lstStyle/>
        <a:p>
          <a:r>
            <a:rPr lang="en-US" dirty="0"/>
            <a:t>Stabilize/Revitalize Neighborhoods</a:t>
          </a:r>
        </a:p>
      </dgm:t>
    </dgm:pt>
    <dgm:pt modelId="{5A5780EF-AF8C-4525-867D-D9210DDC7770}" type="parTrans" cxnId="{524FFF12-6A64-42B6-950C-E569F8E3D849}">
      <dgm:prSet/>
      <dgm:spPr/>
      <dgm:t>
        <a:bodyPr/>
        <a:lstStyle/>
        <a:p>
          <a:endParaRPr lang="en-US"/>
        </a:p>
      </dgm:t>
    </dgm:pt>
    <dgm:pt modelId="{66E54DEF-DAC0-48FE-A65C-A58CC4DFD221}" type="sibTrans" cxnId="{524FFF12-6A64-42B6-950C-E569F8E3D849}">
      <dgm:prSet/>
      <dgm:spPr/>
      <dgm:t>
        <a:bodyPr/>
        <a:lstStyle/>
        <a:p>
          <a:endParaRPr lang="en-US"/>
        </a:p>
      </dgm:t>
    </dgm:pt>
    <dgm:pt modelId="{8C774858-762E-45BF-AFD3-B54E67B351C7}">
      <dgm:prSet phldrT="[Text]" custT="1"/>
      <dgm:spPr/>
      <dgm:t>
        <a:bodyPr/>
        <a:lstStyle/>
        <a:p>
          <a:r>
            <a:rPr lang="en-US" sz="1800" dirty="0"/>
            <a:t>Predictive Analysis</a:t>
          </a:r>
        </a:p>
      </dgm:t>
    </dgm:pt>
    <dgm:pt modelId="{0DE363CE-4B61-4CEB-97CE-2CCC511981EB}" type="parTrans" cxnId="{516284E2-47DA-4C9F-BF76-4200E48C0944}">
      <dgm:prSet/>
      <dgm:spPr/>
      <dgm:t>
        <a:bodyPr/>
        <a:lstStyle/>
        <a:p>
          <a:endParaRPr lang="en-US"/>
        </a:p>
      </dgm:t>
    </dgm:pt>
    <dgm:pt modelId="{5F3D5FE7-6BE9-41E2-8C11-C8797ACF5585}" type="sibTrans" cxnId="{516284E2-47DA-4C9F-BF76-4200E48C0944}">
      <dgm:prSet/>
      <dgm:spPr/>
      <dgm:t>
        <a:bodyPr/>
        <a:lstStyle/>
        <a:p>
          <a:endParaRPr lang="en-US"/>
        </a:p>
      </dgm:t>
    </dgm:pt>
    <dgm:pt modelId="{E26DBCE8-3E61-42FC-B117-9A770E922403}">
      <dgm:prSet phldrT="[Text]" custT="1"/>
      <dgm:spPr/>
      <dgm:t>
        <a:bodyPr/>
        <a:lstStyle/>
        <a:p>
          <a:r>
            <a:rPr lang="en-US" sz="1800" dirty="0"/>
            <a:t>Interpretation</a:t>
          </a:r>
        </a:p>
      </dgm:t>
    </dgm:pt>
    <dgm:pt modelId="{021FAB8E-5071-4390-B50F-54777B4DF0A5}" type="parTrans" cxnId="{BFEC4E0E-94F8-4E04-BFDE-F73C80DD35B9}">
      <dgm:prSet/>
      <dgm:spPr/>
      <dgm:t>
        <a:bodyPr/>
        <a:lstStyle/>
        <a:p>
          <a:endParaRPr lang="en-US"/>
        </a:p>
      </dgm:t>
    </dgm:pt>
    <dgm:pt modelId="{1C96FEE8-4DDD-41AE-8DB7-4A1580DCAB43}" type="sibTrans" cxnId="{BFEC4E0E-94F8-4E04-BFDE-F73C80DD35B9}">
      <dgm:prSet/>
      <dgm:spPr/>
      <dgm:t>
        <a:bodyPr/>
        <a:lstStyle/>
        <a:p>
          <a:endParaRPr lang="en-US"/>
        </a:p>
      </dgm:t>
    </dgm:pt>
    <dgm:pt modelId="{4C75DEFB-D522-4C51-BE86-5A891C4E0592}">
      <dgm:prSet phldrT="[Text]" custT="1"/>
      <dgm:spPr/>
      <dgm:t>
        <a:bodyPr/>
        <a:lstStyle/>
        <a:p>
          <a:r>
            <a:rPr lang="en-US" sz="1800" dirty="0"/>
            <a:t>Recommendations</a:t>
          </a:r>
        </a:p>
      </dgm:t>
    </dgm:pt>
    <dgm:pt modelId="{92FCA06A-A43A-4DC3-9B53-B09272C77636}" type="parTrans" cxnId="{5BA48D76-40CD-4B06-975D-1583167D2CF3}">
      <dgm:prSet/>
      <dgm:spPr/>
      <dgm:t>
        <a:bodyPr/>
        <a:lstStyle/>
        <a:p>
          <a:endParaRPr lang="en-US"/>
        </a:p>
      </dgm:t>
    </dgm:pt>
    <dgm:pt modelId="{140E3355-5D3E-4C2B-986B-7015F074BF01}" type="sibTrans" cxnId="{5BA48D76-40CD-4B06-975D-1583167D2CF3}">
      <dgm:prSet/>
      <dgm:spPr/>
      <dgm:t>
        <a:bodyPr/>
        <a:lstStyle/>
        <a:p>
          <a:endParaRPr lang="en-US"/>
        </a:p>
      </dgm:t>
    </dgm:pt>
    <dgm:pt modelId="{AB0BA046-E71B-451C-886B-D2D624B2121A}">
      <dgm:prSet phldrT="[Text]"/>
      <dgm:spPr/>
      <dgm:t>
        <a:bodyPr/>
        <a:lstStyle/>
        <a:p>
          <a:r>
            <a:rPr lang="en-US" dirty="0"/>
            <a:t>Data Aggregation</a:t>
          </a:r>
        </a:p>
      </dgm:t>
    </dgm:pt>
    <dgm:pt modelId="{845893A1-8E93-4242-BDC1-57DA2264CB54}" type="sibTrans" cxnId="{5F41919D-49B1-45E0-8BFB-DD3FDA35E4C1}">
      <dgm:prSet/>
      <dgm:spPr/>
      <dgm:t>
        <a:bodyPr/>
        <a:lstStyle/>
        <a:p>
          <a:endParaRPr lang="en-US"/>
        </a:p>
      </dgm:t>
    </dgm:pt>
    <dgm:pt modelId="{F5A87973-B04C-4B33-8C1A-01D8DC65E4E9}" type="parTrans" cxnId="{5F41919D-49B1-45E0-8BFB-DD3FDA35E4C1}">
      <dgm:prSet/>
      <dgm:spPr/>
      <dgm:t>
        <a:bodyPr/>
        <a:lstStyle/>
        <a:p>
          <a:endParaRPr lang="en-US"/>
        </a:p>
      </dgm:t>
    </dgm:pt>
    <dgm:pt modelId="{A450A180-DFE3-4872-88EC-ECDA691A0C21}">
      <dgm:prSet phldrT="[Text]"/>
      <dgm:spPr/>
      <dgm:t>
        <a:bodyPr/>
        <a:lstStyle/>
        <a:p>
          <a:r>
            <a:rPr lang="en-US" dirty="0"/>
            <a:t>Data Scrubbing</a:t>
          </a:r>
        </a:p>
      </dgm:t>
    </dgm:pt>
    <dgm:pt modelId="{B0394ED8-DA4F-4402-9C32-8FCD5F7EF6A7}" type="sibTrans" cxnId="{4FF7CA55-C1B2-414A-A038-6906200F857C}">
      <dgm:prSet/>
      <dgm:spPr/>
      <dgm:t>
        <a:bodyPr/>
        <a:lstStyle/>
        <a:p>
          <a:endParaRPr lang="en-US"/>
        </a:p>
      </dgm:t>
    </dgm:pt>
    <dgm:pt modelId="{0533F24C-6EB6-468C-9877-D895C806364C}" type="parTrans" cxnId="{4FF7CA55-C1B2-414A-A038-6906200F857C}">
      <dgm:prSet/>
      <dgm:spPr/>
      <dgm:t>
        <a:bodyPr/>
        <a:lstStyle/>
        <a:p>
          <a:endParaRPr lang="en-US"/>
        </a:p>
      </dgm:t>
    </dgm:pt>
    <dgm:pt modelId="{50674103-04A6-440A-ACB7-924CC881F60F}">
      <dgm:prSet phldrT="[Text]"/>
      <dgm:spPr/>
      <dgm:t>
        <a:bodyPr/>
        <a:lstStyle/>
        <a:p>
          <a:r>
            <a:rPr lang="en-US" dirty="0"/>
            <a:t>Data Capture</a:t>
          </a:r>
        </a:p>
      </dgm:t>
    </dgm:pt>
    <dgm:pt modelId="{4463C7CD-F89B-45AA-A8D9-547F860FC50D}" type="sibTrans" cxnId="{CAB00D80-05B0-4077-B0F3-463B4AF0B8DF}">
      <dgm:prSet/>
      <dgm:spPr/>
      <dgm:t>
        <a:bodyPr/>
        <a:lstStyle/>
        <a:p>
          <a:endParaRPr lang="en-US"/>
        </a:p>
      </dgm:t>
    </dgm:pt>
    <dgm:pt modelId="{8FFF61D1-0A52-4597-B909-DBC4F93033FF}" type="parTrans" cxnId="{CAB00D80-05B0-4077-B0F3-463B4AF0B8DF}">
      <dgm:prSet/>
      <dgm:spPr/>
      <dgm:t>
        <a:bodyPr/>
        <a:lstStyle/>
        <a:p>
          <a:endParaRPr lang="en-US"/>
        </a:p>
      </dgm:t>
    </dgm:pt>
    <dgm:pt modelId="{EFCD3C2D-C472-40FD-BCCC-9252A5DC4F4D}">
      <dgm:prSet phldrT="[Text]"/>
      <dgm:spPr/>
      <dgm:t>
        <a:bodyPr/>
        <a:lstStyle/>
        <a:p>
          <a:r>
            <a:rPr lang="en-US" dirty="0"/>
            <a:t>Data Identification</a:t>
          </a:r>
        </a:p>
      </dgm:t>
    </dgm:pt>
    <dgm:pt modelId="{054EFDAB-11C1-46B0-906F-3E1CAC1AE24D}" type="sibTrans" cxnId="{8A3BD5A9-5D09-4126-B412-22B00CB97187}">
      <dgm:prSet/>
      <dgm:spPr/>
      <dgm:t>
        <a:bodyPr/>
        <a:lstStyle/>
        <a:p>
          <a:endParaRPr lang="en-US"/>
        </a:p>
      </dgm:t>
    </dgm:pt>
    <dgm:pt modelId="{BC6DFEEB-429A-4568-8694-C53BEC346F0B}" type="parTrans" cxnId="{8A3BD5A9-5D09-4126-B412-22B00CB97187}">
      <dgm:prSet/>
      <dgm:spPr/>
      <dgm:t>
        <a:bodyPr/>
        <a:lstStyle/>
        <a:p>
          <a:endParaRPr lang="en-US"/>
        </a:p>
      </dgm:t>
    </dgm:pt>
    <dgm:pt modelId="{6DA2AE7E-97EF-4801-A018-2A914B0808A6}" type="pres">
      <dgm:prSet presAssocID="{008FFC04-B19C-45C6-A949-542B005E6097}" presName="Name0" presStyleCnt="0">
        <dgm:presLayoutVars>
          <dgm:dir/>
          <dgm:animLvl val="lvl"/>
          <dgm:resizeHandles val="exact"/>
        </dgm:presLayoutVars>
      </dgm:prSet>
      <dgm:spPr/>
    </dgm:pt>
    <dgm:pt modelId="{3D95612E-EABF-462C-BF5B-2AAFB17A9CBE}" type="pres">
      <dgm:prSet presAssocID="{008FFC04-B19C-45C6-A949-542B005E6097}" presName="tSp" presStyleCnt="0"/>
      <dgm:spPr/>
    </dgm:pt>
    <dgm:pt modelId="{1BF3D1A0-80DC-48EC-B9DA-655EDD3C00E9}" type="pres">
      <dgm:prSet presAssocID="{008FFC04-B19C-45C6-A949-542B005E6097}" presName="bSp" presStyleCnt="0"/>
      <dgm:spPr/>
    </dgm:pt>
    <dgm:pt modelId="{FF0D038C-4C2C-43FA-8D88-9394332C2ABF}" type="pres">
      <dgm:prSet presAssocID="{008FFC04-B19C-45C6-A949-542B005E6097}" presName="process" presStyleCnt="0"/>
      <dgm:spPr/>
    </dgm:pt>
    <dgm:pt modelId="{8ADA7F95-0F29-4049-96CB-811E6106C8B5}" type="pres">
      <dgm:prSet presAssocID="{DE7C05E8-D020-4162-ADE7-753C616F9904}" presName="composite1" presStyleCnt="0"/>
      <dgm:spPr/>
    </dgm:pt>
    <dgm:pt modelId="{40DCADC6-91F3-4C31-AD40-9EBBB6415880}" type="pres">
      <dgm:prSet presAssocID="{DE7C05E8-D020-4162-ADE7-753C616F9904}" presName="dummyNode1" presStyleLbl="node1" presStyleIdx="0" presStyleCnt="3"/>
      <dgm:spPr/>
    </dgm:pt>
    <dgm:pt modelId="{F42DB056-8472-4F80-9592-FC341EA03BCE}" type="pres">
      <dgm:prSet presAssocID="{DE7C05E8-D020-4162-ADE7-753C616F9904}" presName="childNode1" presStyleLbl="bgAcc1" presStyleIdx="0" presStyleCnt="3" custScaleX="193021">
        <dgm:presLayoutVars>
          <dgm:bulletEnabled val="1"/>
        </dgm:presLayoutVars>
      </dgm:prSet>
      <dgm:spPr/>
    </dgm:pt>
    <dgm:pt modelId="{E3AAC690-0366-41E0-8621-75229D546230}" type="pres">
      <dgm:prSet presAssocID="{DE7C05E8-D020-4162-ADE7-753C616F9904}" presName="childNode1tx" presStyleLbl="bgAcc1" presStyleIdx="0" presStyleCnt="3">
        <dgm:presLayoutVars>
          <dgm:bulletEnabled val="1"/>
        </dgm:presLayoutVars>
      </dgm:prSet>
      <dgm:spPr/>
    </dgm:pt>
    <dgm:pt modelId="{94874945-CE13-48B3-8E0A-CB77BFF81D36}" type="pres">
      <dgm:prSet presAssocID="{DE7C05E8-D020-4162-ADE7-753C616F9904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40F376E1-6D55-47A2-A0CC-D34E10FCCC7F}" type="pres">
      <dgm:prSet presAssocID="{DE7C05E8-D020-4162-ADE7-753C616F9904}" presName="connSite1" presStyleCnt="0"/>
      <dgm:spPr/>
    </dgm:pt>
    <dgm:pt modelId="{317C9325-8CA1-4EDB-B23E-895887C35ED9}" type="pres">
      <dgm:prSet presAssocID="{C5A13B9E-92EF-4517-8BF1-CF7C63863972}" presName="Name9" presStyleLbl="sibTrans2D1" presStyleIdx="0" presStyleCnt="2"/>
      <dgm:spPr/>
    </dgm:pt>
    <dgm:pt modelId="{BC882F29-A608-4708-8892-D58273B641D0}" type="pres">
      <dgm:prSet presAssocID="{F0156172-1A27-43C4-8F62-E06998389591}" presName="composite2" presStyleCnt="0"/>
      <dgm:spPr/>
    </dgm:pt>
    <dgm:pt modelId="{412B4E04-55A2-43F0-B4DC-D378353DA3BF}" type="pres">
      <dgm:prSet presAssocID="{F0156172-1A27-43C4-8F62-E06998389591}" presName="dummyNode2" presStyleLbl="node1" presStyleIdx="0" presStyleCnt="3"/>
      <dgm:spPr/>
    </dgm:pt>
    <dgm:pt modelId="{D39AE775-1F46-413F-AF60-BD64B621BA02}" type="pres">
      <dgm:prSet presAssocID="{F0156172-1A27-43C4-8F62-E06998389591}" presName="childNode2" presStyleLbl="bgAcc1" presStyleIdx="1" presStyleCnt="3" custAng="0">
        <dgm:presLayoutVars>
          <dgm:bulletEnabled val="1"/>
        </dgm:presLayoutVars>
      </dgm:prSet>
      <dgm:spPr/>
    </dgm:pt>
    <dgm:pt modelId="{AD62538F-DABB-4E4D-A989-50CA1B337173}" type="pres">
      <dgm:prSet presAssocID="{F0156172-1A27-43C4-8F62-E06998389591}" presName="childNode2tx" presStyleLbl="bgAcc1" presStyleIdx="1" presStyleCnt="3">
        <dgm:presLayoutVars>
          <dgm:bulletEnabled val="1"/>
        </dgm:presLayoutVars>
      </dgm:prSet>
      <dgm:spPr/>
    </dgm:pt>
    <dgm:pt modelId="{82C17C2D-1096-42C2-BDF5-5F5591ADCA69}" type="pres">
      <dgm:prSet presAssocID="{F0156172-1A27-43C4-8F62-E06998389591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1B083107-62C6-48EE-8F49-4DA7D75BBCAB}" type="pres">
      <dgm:prSet presAssocID="{F0156172-1A27-43C4-8F62-E06998389591}" presName="connSite2" presStyleCnt="0"/>
      <dgm:spPr/>
    </dgm:pt>
    <dgm:pt modelId="{16F7F28E-9539-4191-950C-5B6C4543915D}" type="pres">
      <dgm:prSet presAssocID="{669E0224-F04E-4BCA-A60C-659EA01C77C3}" presName="Name18" presStyleLbl="sibTrans2D1" presStyleIdx="1" presStyleCnt="2"/>
      <dgm:spPr/>
    </dgm:pt>
    <dgm:pt modelId="{F04253A3-6C6E-4A16-B640-B134FD1FED4C}" type="pres">
      <dgm:prSet presAssocID="{0C709568-9FE8-414A-9F36-89CED2327AD5}" presName="composite1" presStyleCnt="0"/>
      <dgm:spPr/>
    </dgm:pt>
    <dgm:pt modelId="{5726AD1E-DC87-4AF1-8CD8-9B093DEABB4D}" type="pres">
      <dgm:prSet presAssocID="{0C709568-9FE8-414A-9F36-89CED2327AD5}" presName="dummyNode1" presStyleLbl="node1" presStyleIdx="1" presStyleCnt="3"/>
      <dgm:spPr/>
    </dgm:pt>
    <dgm:pt modelId="{19AA82CC-059F-4AA2-85A8-BD0D4EF8BA2C}" type="pres">
      <dgm:prSet presAssocID="{0C709568-9FE8-414A-9F36-89CED2327AD5}" presName="childNode1" presStyleLbl="bgAcc1" presStyleIdx="2" presStyleCnt="3" custScaleX="169380" custScaleY="141116" custLinFactNeighborX="-442">
        <dgm:presLayoutVars>
          <dgm:bulletEnabled val="1"/>
        </dgm:presLayoutVars>
      </dgm:prSet>
      <dgm:spPr/>
    </dgm:pt>
    <dgm:pt modelId="{D7635FCA-6D8D-4C57-BC7B-A56E53A2009C}" type="pres">
      <dgm:prSet presAssocID="{0C709568-9FE8-414A-9F36-89CED2327AD5}" presName="childNode1tx" presStyleLbl="bgAcc1" presStyleIdx="2" presStyleCnt="3">
        <dgm:presLayoutVars>
          <dgm:bulletEnabled val="1"/>
        </dgm:presLayoutVars>
      </dgm:prSet>
      <dgm:spPr/>
    </dgm:pt>
    <dgm:pt modelId="{3605607A-3EE8-49D8-842C-70CA483023B5}" type="pres">
      <dgm:prSet presAssocID="{0C709568-9FE8-414A-9F36-89CED2327AD5}" presName="parentNode1" presStyleLbl="node1" presStyleIdx="2" presStyleCnt="3" custLinFactY="-149724" custLinFactNeighborX="21516" custLinFactNeighborY="-200000">
        <dgm:presLayoutVars>
          <dgm:chMax val="1"/>
          <dgm:bulletEnabled val="1"/>
        </dgm:presLayoutVars>
      </dgm:prSet>
      <dgm:spPr/>
    </dgm:pt>
    <dgm:pt modelId="{49D50D57-F88C-4B54-958E-1BD49C6CF97C}" type="pres">
      <dgm:prSet presAssocID="{0C709568-9FE8-414A-9F36-89CED2327AD5}" presName="connSite1" presStyleCnt="0"/>
      <dgm:spPr/>
    </dgm:pt>
  </dgm:ptLst>
  <dgm:cxnLst>
    <dgm:cxn modelId="{0229CC01-AC48-4CD3-818A-F05F01F9A85B}" type="presOf" srcId="{C5A13B9E-92EF-4517-8BF1-CF7C63863972}" destId="{317C9325-8CA1-4EDB-B23E-895887C35ED9}" srcOrd="0" destOrd="0" presId="urn:microsoft.com/office/officeart/2005/8/layout/hProcess4"/>
    <dgm:cxn modelId="{80159003-CD01-4D26-B7FA-0C544F45D95D}" type="presOf" srcId="{669E0224-F04E-4BCA-A60C-659EA01C77C3}" destId="{16F7F28E-9539-4191-950C-5B6C4543915D}" srcOrd="0" destOrd="0" presId="urn:microsoft.com/office/officeart/2005/8/layout/hProcess4"/>
    <dgm:cxn modelId="{37D5ED07-4B7F-4EC8-AFCD-3A1CC32F8D56}" type="presOf" srcId="{837FFF64-34C0-495A-8F31-390E576AC967}" destId="{E3AAC690-0366-41E0-8621-75229D546230}" srcOrd="1" destOrd="2" presId="urn:microsoft.com/office/officeart/2005/8/layout/hProcess4"/>
    <dgm:cxn modelId="{F6B79009-4630-4ABA-A17A-F1B9BFDB5C00}" type="presOf" srcId="{DB190168-30F9-48DF-9455-92EE51D1C4BE}" destId="{E3AAC690-0366-41E0-8621-75229D546230}" srcOrd="1" destOrd="4" presId="urn:microsoft.com/office/officeart/2005/8/layout/hProcess4"/>
    <dgm:cxn modelId="{AB879B0A-6445-4D3C-95FC-131EF34B02E4}" type="presOf" srcId="{E26DBCE8-3E61-42FC-B117-9A770E922403}" destId="{19AA82CC-059F-4AA2-85A8-BD0D4EF8BA2C}" srcOrd="0" destOrd="3" presId="urn:microsoft.com/office/officeart/2005/8/layout/hProcess4"/>
    <dgm:cxn modelId="{BFEC4E0E-94F8-4E04-BFDE-F73C80DD35B9}" srcId="{0C709568-9FE8-414A-9F36-89CED2327AD5}" destId="{E26DBCE8-3E61-42FC-B117-9A770E922403}" srcOrd="3" destOrd="0" parTransId="{021FAB8E-5071-4390-B50F-54777B4DF0A5}" sibTransId="{1C96FEE8-4DDD-41AE-8DB7-4A1580DCAB43}"/>
    <dgm:cxn modelId="{3E82A40E-6D3A-4CAF-97FB-448146E059A9}" type="presOf" srcId="{27E99D9D-0046-47E4-912E-8FDAD81ED27D}" destId="{19AA82CC-059F-4AA2-85A8-BD0D4EF8BA2C}" srcOrd="0" destOrd="1" presId="urn:microsoft.com/office/officeart/2005/8/layout/hProcess4"/>
    <dgm:cxn modelId="{E8530C10-246B-4DF3-B1B1-3ABE2C6FF6FE}" type="presOf" srcId="{DE7C05E8-D020-4162-ADE7-753C616F9904}" destId="{94874945-CE13-48B3-8E0A-CB77BFF81D36}" srcOrd="0" destOrd="0" presId="urn:microsoft.com/office/officeart/2005/8/layout/hProcess4"/>
    <dgm:cxn modelId="{55981F10-E378-4D08-B637-26ADBC87D6EF}" type="presOf" srcId="{27E99D9D-0046-47E4-912E-8FDAD81ED27D}" destId="{D7635FCA-6D8D-4C57-BC7B-A56E53A2009C}" srcOrd="1" destOrd="1" presId="urn:microsoft.com/office/officeart/2005/8/layout/hProcess4"/>
    <dgm:cxn modelId="{524FFF12-6A64-42B6-950C-E569F8E3D849}" srcId="{837FFF64-34C0-495A-8F31-390E576AC967}" destId="{DB190168-30F9-48DF-9455-92EE51D1C4BE}" srcOrd="1" destOrd="0" parTransId="{5A5780EF-AF8C-4525-867D-D9210DDC7770}" sibTransId="{66E54DEF-DAC0-48FE-A65C-A58CC4DFD221}"/>
    <dgm:cxn modelId="{880C0A16-1618-4F3A-BE51-91594F4F6EA1}" type="presOf" srcId="{50674103-04A6-440A-ACB7-924CC881F60F}" destId="{D39AE775-1F46-413F-AF60-BD64B621BA02}" srcOrd="0" destOrd="1" presId="urn:microsoft.com/office/officeart/2005/8/layout/hProcess4"/>
    <dgm:cxn modelId="{2FA0B719-1417-491D-AA9B-7FC59D9EFFB8}" type="presOf" srcId="{51E2C0FB-341D-40F6-90CB-6AB732FC1C56}" destId="{19AA82CC-059F-4AA2-85A8-BD0D4EF8BA2C}" srcOrd="0" destOrd="0" presId="urn:microsoft.com/office/officeart/2005/8/layout/hProcess4"/>
    <dgm:cxn modelId="{01B3581F-78C8-43CF-9D65-D0134E7A6292}" type="presOf" srcId="{F0156172-1A27-43C4-8F62-E06998389591}" destId="{82C17C2D-1096-42C2-BDF5-5F5591ADCA69}" srcOrd="0" destOrd="0" presId="urn:microsoft.com/office/officeart/2005/8/layout/hProcess4"/>
    <dgm:cxn modelId="{72C7EE36-A3FF-4417-A156-38220563EA2D}" type="presOf" srcId="{E26DBCE8-3E61-42FC-B117-9A770E922403}" destId="{D7635FCA-6D8D-4C57-BC7B-A56E53A2009C}" srcOrd="1" destOrd="3" presId="urn:microsoft.com/office/officeart/2005/8/layout/hProcess4"/>
    <dgm:cxn modelId="{EAF51A39-76B9-4908-B12A-D04064F9E528}" type="presOf" srcId="{446899EC-672A-43A1-B452-0845E81BE2BE}" destId="{E3AAC690-0366-41E0-8621-75229D546230}" srcOrd="1" destOrd="3" presId="urn:microsoft.com/office/officeart/2005/8/layout/hProcess4"/>
    <dgm:cxn modelId="{7AF88849-3C6C-4FB6-B05E-04A70217CCCB}" type="presOf" srcId="{EFCD3C2D-C472-40FD-BCCC-9252A5DC4F4D}" destId="{AD62538F-DABB-4E4D-A989-50CA1B337173}" srcOrd="1" destOrd="0" presId="urn:microsoft.com/office/officeart/2005/8/layout/hProcess4"/>
    <dgm:cxn modelId="{A75D466D-379C-4CA6-8AC3-284B8B808D46}" type="presOf" srcId="{A450A180-DFE3-4872-88EC-ECDA691A0C21}" destId="{AD62538F-DABB-4E4D-A989-50CA1B337173}" srcOrd="1" destOrd="2" presId="urn:microsoft.com/office/officeart/2005/8/layout/hProcess4"/>
    <dgm:cxn modelId="{C31A504D-8877-4FE0-9138-9C1D248DFA4B}" type="presOf" srcId="{E652A04F-2BAE-4A16-A700-23AB81A9846A}" destId="{E3AAC690-0366-41E0-8621-75229D546230}" srcOrd="1" destOrd="1" presId="urn:microsoft.com/office/officeart/2005/8/layout/hProcess4"/>
    <dgm:cxn modelId="{B02EFC4D-00B8-4544-8BD9-70AC6AC4E5AF}" srcId="{008FFC04-B19C-45C6-A949-542B005E6097}" destId="{DE7C05E8-D020-4162-ADE7-753C616F9904}" srcOrd="0" destOrd="0" parTransId="{583202B6-0686-4DD2-A4BF-A5E453928BD0}" sibTransId="{C5A13B9E-92EF-4517-8BF1-CF7C63863972}"/>
    <dgm:cxn modelId="{E7C32571-CFE9-45BA-A01E-DA92292B51F0}" srcId="{008FFC04-B19C-45C6-A949-542B005E6097}" destId="{F0156172-1A27-43C4-8F62-E06998389591}" srcOrd="1" destOrd="0" parTransId="{EFFE0F2D-1861-486D-B7C7-4E3ABD8F32FC}" sibTransId="{669E0224-F04E-4BCA-A60C-659EA01C77C3}"/>
    <dgm:cxn modelId="{53F39675-8ABC-48F8-B006-6A723904CCBE}" type="presOf" srcId="{008FFC04-B19C-45C6-A949-542B005E6097}" destId="{6DA2AE7E-97EF-4801-A018-2A914B0808A6}" srcOrd="0" destOrd="0" presId="urn:microsoft.com/office/officeart/2005/8/layout/hProcess4"/>
    <dgm:cxn modelId="{4FF7CA55-C1B2-414A-A038-6906200F857C}" srcId="{F0156172-1A27-43C4-8F62-E06998389591}" destId="{A450A180-DFE3-4872-88EC-ECDA691A0C21}" srcOrd="2" destOrd="0" parTransId="{0533F24C-6EB6-468C-9877-D895C806364C}" sibTransId="{B0394ED8-DA4F-4402-9C32-8FCD5F7EF6A7}"/>
    <dgm:cxn modelId="{5BA48D76-40CD-4B06-975D-1583167D2CF3}" srcId="{0C709568-9FE8-414A-9F36-89CED2327AD5}" destId="{4C75DEFB-D522-4C51-BE86-5A891C4E0592}" srcOrd="4" destOrd="0" parTransId="{92FCA06A-A43A-4DC3-9B53-B09272C77636}" sibTransId="{140E3355-5D3E-4C2B-986B-7015F074BF01}"/>
    <dgm:cxn modelId="{E1CA567D-18CF-4F8F-837B-472BC1C1423D}" type="presOf" srcId="{AB0BA046-E71B-451C-886B-D2D624B2121A}" destId="{D39AE775-1F46-413F-AF60-BD64B621BA02}" srcOrd="0" destOrd="3" presId="urn:microsoft.com/office/officeart/2005/8/layout/hProcess4"/>
    <dgm:cxn modelId="{7FF4597D-E425-46B3-8C7A-E94C60071636}" type="presOf" srcId="{3ABEDF58-823E-4602-AC54-D3273BE8DEF1}" destId="{E3AAC690-0366-41E0-8621-75229D546230}" srcOrd="1" destOrd="0" presId="urn:microsoft.com/office/officeart/2005/8/layout/hProcess4"/>
    <dgm:cxn modelId="{CAB00D80-05B0-4077-B0F3-463B4AF0B8DF}" srcId="{F0156172-1A27-43C4-8F62-E06998389591}" destId="{50674103-04A6-440A-ACB7-924CC881F60F}" srcOrd="1" destOrd="0" parTransId="{8FFF61D1-0A52-4597-B909-DBC4F93033FF}" sibTransId="{4463C7CD-F89B-45AA-A8D9-547F860FC50D}"/>
    <dgm:cxn modelId="{5F41919D-49B1-45E0-8BFB-DD3FDA35E4C1}" srcId="{F0156172-1A27-43C4-8F62-E06998389591}" destId="{AB0BA046-E71B-451C-886B-D2D624B2121A}" srcOrd="3" destOrd="0" parTransId="{F5A87973-B04C-4B33-8C1A-01D8DC65E4E9}" sibTransId="{845893A1-8E93-4242-BDC1-57DA2264CB54}"/>
    <dgm:cxn modelId="{B04A229E-3538-4BEF-957D-396F41F1B84B}" type="presOf" srcId="{4C75DEFB-D522-4C51-BE86-5A891C4E0592}" destId="{19AA82CC-059F-4AA2-85A8-BD0D4EF8BA2C}" srcOrd="0" destOrd="4" presId="urn:microsoft.com/office/officeart/2005/8/layout/hProcess4"/>
    <dgm:cxn modelId="{8A3BD5A9-5D09-4126-B412-22B00CB97187}" srcId="{F0156172-1A27-43C4-8F62-E06998389591}" destId="{EFCD3C2D-C472-40FD-BCCC-9252A5DC4F4D}" srcOrd="0" destOrd="0" parTransId="{BC6DFEEB-429A-4568-8694-C53BEC346F0B}" sibTransId="{054EFDAB-11C1-46B0-906F-3E1CAC1AE24D}"/>
    <dgm:cxn modelId="{27EA60B0-5CB3-4482-97E1-2AC15B5393AA}" srcId="{DE7C05E8-D020-4162-ADE7-753C616F9904}" destId="{E652A04F-2BAE-4A16-A700-23AB81A9846A}" srcOrd="1" destOrd="0" parTransId="{B91702D7-7D49-4230-AE8F-11EC14D89173}" sibTransId="{90C684B5-A71B-4AF4-AFCF-7499BD37B036}"/>
    <dgm:cxn modelId="{434464B0-501D-474D-96BF-4DA330EB0236}" type="presOf" srcId="{8C774858-762E-45BF-AFD3-B54E67B351C7}" destId="{D7635FCA-6D8D-4C57-BC7B-A56E53A2009C}" srcOrd="1" destOrd="2" presId="urn:microsoft.com/office/officeart/2005/8/layout/hProcess4"/>
    <dgm:cxn modelId="{51C502B1-338F-4F2C-8FD7-34FC022A9E4E}" type="presOf" srcId="{837FFF64-34C0-495A-8F31-390E576AC967}" destId="{F42DB056-8472-4F80-9592-FC341EA03BCE}" srcOrd="0" destOrd="2" presId="urn:microsoft.com/office/officeart/2005/8/layout/hProcess4"/>
    <dgm:cxn modelId="{947D99B6-837F-4E20-B4D5-A1048EE0BD5F}" type="presOf" srcId="{50674103-04A6-440A-ACB7-924CC881F60F}" destId="{AD62538F-DABB-4E4D-A989-50CA1B337173}" srcOrd="1" destOrd="1" presId="urn:microsoft.com/office/officeart/2005/8/layout/hProcess4"/>
    <dgm:cxn modelId="{FEFCBEB6-69D0-4106-8913-5F5CAE0E75A1}" type="presOf" srcId="{DB190168-30F9-48DF-9455-92EE51D1C4BE}" destId="{F42DB056-8472-4F80-9592-FC341EA03BCE}" srcOrd="0" destOrd="4" presId="urn:microsoft.com/office/officeart/2005/8/layout/hProcess4"/>
    <dgm:cxn modelId="{19EE8FC0-FE86-4D80-B6BD-FDC34A593F65}" type="presOf" srcId="{0C709568-9FE8-414A-9F36-89CED2327AD5}" destId="{3605607A-3EE8-49D8-842C-70CA483023B5}" srcOrd="0" destOrd="0" presId="urn:microsoft.com/office/officeart/2005/8/layout/hProcess4"/>
    <dgm:cxn modelId="{3ED4F1C1-7EEB-4E1F-8CF2-EF5001D4D3A1}" type="presOf" srcId="{EFCD3C2D-C472-40FD-BCCC-9252A5DC4F4D}" destId="{D39AE775-1F46-413F-AF60-BD64B621BA02}" srcOrd="0" destOrd="0" presId="urn:microsoft.com/office/officeart/2005/8/layout/hProcess4"/>
    <dgm:cxn modelId="{26CBD3D2-A19D-41EF-9285-BB566ABE86C7}" type="presOf" srcId="{4C75DEFB-D522-4C51-BE86-5A891C4E0592}" destId="{D7635FCA-6D8D-4C57-BC7B-A56E53A2009C}" srcOrd="1" destOrd="4" presId="urn:microsoft.com/office/officeart/2005/8/layout/hProcess4"/>
    <dgm:cxn modelId="{4F5540D5-40AD-4C7A-9665-BCF56E536841}" srcId="{008FFC04-B19C-45C6-A949-542B005E6097}" destId="{0C709568-9FE8-414A-9F36-89CED2327AD5}" srcOrd="2" destOrd="0" parTransId="{95AE89DC-6944-450F-A471-B2B168113217}" sibTransId="{38462A94-9475-4671-BF2F-A5A3CB77E339}"/>
    <dgm:cxn modelId="{DAA77DDF-DD90-4D4F-914D-84CB645040D6}" type="presOf" srcId="{446899EC-672A-43A1-B452-0845E81BE2BE}" destId="{F42DB056-8472-4F80-9592-FC341EA03BCE}" srcOrd="0" destOrd="3" presId="urn:microsoft.com/office/officeart/2005/8/layout/hProcess4"/>
    <dgm:cxn modelId="{80AC18E2-A2F7-4EC8-9948-45910EFAF7F6}" srcId="{DE7C05E8-D020-4162-ADE7-753C616F9904}" destId="{837FFF64-34C0-495A-8F31-390E576AC967}" srcOrd="2" destOrd="0" parTransId="{6734B312-B424-4E9F-B1CD-FC9F4B0053B3}" sibTransId="{57B6132E-8FA2-4F71-AB41-6772D010369F}"/>
    <dgm:cxn modelId="{516284E2-47DA-4C9F-BF76-4200E48C0944}" srcId="{0C709568-9FE8-414A-9F36-89CED2327AD5}" destId="{8C774858-762E-45BF-AFD3-B54E67B351C7}" srcOrd="2" destOrd="0" parTransId="{0DE363CE-4B61-4CEB-97CE-2CCC511981EB}" sibTransId="{5F3D5FE7-6BE9-41E2-8C11-C8797ACF5585}"/>
    <dgm:cxn modelId="{B07E1EE5-2F5E-4CB3-911E-8730CA0D3538}" type="presOf" srcId="{E652A04F-2BAE-4A16-A700-23AB81A9846A}" destId="{F42DB056-8472-4F80-9592-FC341EA03BCE}" srcOrd="0" destOrd="1" presId="urn:microsoft.com/office/officeart/2005/8/layout/hProcess4"/>
    <dgm:cxn modelId="{2B997BE7-7AAF-4EC9-BB1F-148BC86D43B0}" type="presOf" srcId="{3ABEDF58-823E-4602-AC54-D3273BE8DEF1}" destId="{F42DB056-8472-4F80-9592-FC341EA03BCE}" srcOrd="0" destOrd="0" presId="urn:microsoft.com/office/officeart/2005/8/layout/hProcess4"/>
    <dgm:cxn modelId="{31D976E9-F4D0-4E17-87B4-0DE36A941AF1}" type="presOf" srcId="{8C774858-762E-45BF-AFD3-B54E67B351C7}" destId="{19AA82CC-059F-4AA2-85A8-BD0D4EF8BA2C}" srcOrd="0" destOrd="2" presId="urn:microsoft.com/office/officeart/2005/8/layout/hProcess4"/>
    <dgm:cxn modelId="{BF2F47EB-AEDD-43E7-B7E3-4B32605E585D}" srcId="{0C709568-9FE8-414A-9F36-89CED2327AD5}" destId="{27E99D9D-0046-47E4-912E-8FDAD81ED27D}" srcOrd="1" destOrd="0" parTransId="{C6EA51C4-C934-46A9-88AC-483F8D7F3779}" sibTransId="{5DEED53F-121F-47D9-9EA4-F08C085683DC}"/>
    <dgm:cxn modelId="{6D3D90EB-CF11-4627-9418-1EEDEB7A07CE}" srcId="{0C709568-9FE8-414A-9F36-89CED2327AD5}" destId="{51E2C0FB-341D-40F6-90CB-6AB732FC1C56}" srcOrd="0" destOrd="0" parTransId="{05393440-8D20-4A89-AB66-AEC04E340AC7}" sibTransId="{91AF85A4-F3A3-4489-8A83-BA822539D036}"/>
    <dgm:cxn modelId="{51057CEE-82CF-497B-B272-F5DCC7EAFC3E}" srcId="{837FFF64-34C0-495A-8F31-390E576AC967}" destId="{446899EC-672A-43A1-B452-0845E81BE2BE}" srcOrd="0" destOrd="0" parTransId="{E64E43BA-8C2D-41D3-A4D2-8C1965DC734F}" sibTransId="{1AF8C7B5-35D5-432D-A2AB-5628321B9326}"/>
    <dgm:cxn modelId="{83B9A1EF-CA15-48D5-A7FA-0752775AC16A}" type="presOf" srcId="{51E2C0FB-341D-40F6-90CB-6AB732FC1C56}" destId="{D7635FCA-6D8D-4C57-BC7B-A56E53A2009C}" srcOrd="1" destOrd="0" presId="urn:microsoft.com/office/officeart/2005/8/layout/hProcess4"/>
    <dgm:cxn modelId="{1295D1EF-362B-4FA0-B9F0-E27998E122F9}" srcId="{DE7C05E8-D020-4162-ADE7-753C616F9904}" destId="{3ABEDF58-823E-4602-AC54-D3273BE8DEF1}" srcOrd="0" destOrd="0" parTransId="{D0C65E16-17D2-4274-B270-C80037F87233}" sibTransId="{02CDBBE8-4374-47A8-BF82-DB0E25007DC7}"/>
    <dgm:cxn modelId="{C46A9DF0-40CC-4A67-A9CE-D958CAF1ADD2}" type="presOf" srcId="{A450A180-DFE3-4872-88EC-ECDA691A0C21}" destId="{D39AE775-1F46-413F-AF60-BD64B621BA02}" srcOrd="0" destOrd="2" presId="urn:microsoft.com/office/officeart/2005/8/layout/hProcess4"/>
    <dgm:cxn modelId="{886F98F8-E751-4C4E-9B93-E6C0D10251BE}" type="presOf" srcId="{AB0BA046-E71B-451C-886B-D2D624B2121A}" destId="{AD62538F-DABB-4E4D-A989-50CA1B337173}" srcOrd="1" destOrd="3" presId="urn:microsoft.com/office/officeart/2005/8/layout/hProcess4"/>
    <dgm:cxn modelId="{4496C683-8FF0-4C7E-A274-2E14779F2A77}" type="presParOf" srcId="{6DA2AE7E-97EF-4801-A018-2A914B0808A6}" destId="{3D95612E-EABF-462C-BF5B-2AAFB17A9CBE}" srcOrd="0" destOrd="0" presId="urn:microsoft.com/office/officeart/2005/8/layout/hProcess4"/>
    <dgm:cxn modelId="{FAB14633-1A19-4C92-9BC4-D1C8E4941809}" type="presParOf" srcId="{6DA2AE7E-97EF-4801-A018-2A914B0808A6}" destId="{1BF3D1A0-80DC-48EC-B9DA-655EDD3C00E9}" srcOrd="1" destOrd="0" presId="urn:microsoft.com/office/officeart/2005/8/layout/hProcess4"/>
    <dgm:cxn modelId="{7E7BD637-D1E6-494E-AD3A-351F1DE6F62E}" type="presParOf" srcId="{6DA2AE7E-97EF-4801-A018-2A914B0808A6}" destId="{FF0D038C-4C2C-43FA-8D88-9394332C2ABF}" srcOrd="2" destOrd="0" presId="urn:microsoft.com/office/officeart/2005/8/layout/hProcess4"/>
    <dgm:cxn modelId="{44D7192A-A6A6-4AE6-B317-14A1425C7F75}" type="presParOf" srcId="{FF0D038C-4C2C-43FA-8D88-9394332C2ABF}" destId="{8ADA7F95-0F29-4049-96CB-811E6106C8B5}" srcOrd="0" destOrd="0" presId="urn:microsoft.com/office/officeart/2005/8/layout/hProcess4"/>
    <dgm:cxn modelId="{04E0830D-BF98-4B38-B7DA-0D2D1093F7CA}" type="presParOf" srcId="{8ADA7F95-0F29-4049-96CB-811E6106C8B5}" destId="{40DCADC6-91F3-4C31-AD40-9EBBB6415880}" srcOrd="0" destOrd="0" presId="urn:microsoft.com/office/officeart/2005/8/layout/hProcess4"/>
    <dgm:cxn modelId="{669ADEB8-B981-4D19-9302-99809A158E0E}" type="presParOf" srcId="{8ADA7F95-0F29-4049-96CB-811E6106C8B5}" destId="{F42DB056-8472-4F80-9592-FC341EA03BCE}" srcOrd="1" destOrd="0" presId="urn:microsoft.com/office/officeart/2005/8/layout/hProcess4"/>
    <dgm:cxn modelId="{898217CA-D8E5-40F1-A0E4-6E47DA9C98F9}" type="presParOf" srcId="{8ADA7F95-0F29-4049-96CB-811E6106C8B5}" destId="{E3AAC690-0366-41E0-8621-75229D546230}" srcOrd="2" destOrd="0" presId="urn:microsoft.com/office/officeart/2005/8/layout/hProcess4"/>
    <dgm:cxn modelId="{07F020EE-BA61-4E5D-9FCF-72CF0CF74576}" type="presParOf" srcId="{8ADA7F95-0F29-4049-96CB-811E6106C8B5}" destId="{94874945-CE13-48B3-8E0A-CB77BFF81D36}" srcOrd="3" destOrd="0" presId="urn:microsoft.com/office/officeart/2005/8/layout/hProcess4"/>
    <dgm:cxn modelId="{8EFB710C-E8AB-4AA3-9D6E-CE5A1A3C35B6}" type="presParOf" srcId="{8ADA7F95-0F29-4049-96CB-811E6106C8B5}" destId="{40F376E1-6D55-47A2-A0CC-D34E10FCCC7F}" srcOrd="4" destOrd="0" presId="urn:microsoft.com/office/officeart/2005/8/layout/hProcess4"/>
    <dgm:cxn modelId="{7131799B-896A-4866-95FB-58E1FDC71CC7}" type="presParOf" srcId="{FF0D038C-4C2C-43FA-8D88-9394332C2ABF}" destId="{317C9325-8CA1-4EDB-B23E-895887C35ED9}" srcOrd="1" destOrd="0" presId="urn:microsoft.com/office/officeart/2005/8/layout/hProcess4"/>
    <dgm:cxn modelId="{619EC9FA-DDF8-46B0-A6DC-FA92DE0C7680}" type="presParOf" srcId="{FF0D038C-4C2C-43FA-8D88-9394332C2ABF}" destId="{BC882F29-A608-4708-8892-D58273B641D0}" srcOrd="2" destOrd="0" presId="urn:microsoft.com/office/officeart/2005/8/layout/hProcess4"/>
    <dgm:cxn modelId="{2A5B7658-DF67-4D1A-A0CA-B6A61BEB87CB}" type="presParOf" srcId="{BC882F29-A608-4708-8892-D58273B641D0}" destId="{412B4E04-55A2-43F0-B4DC-D378353DA3BF}" srcOrd="0" destOrd="0" presId="urn:microsoft.com/office/officeart/2005/8/layout/hProcess4"/>
    <dgm:cxn modelId="{E9803ACA-A06A-45C7-A921-6218B28B9B16}" type="presParOf" srcId="{BC882F29-A608-4708-8892-D58273B641D0}" destId="{D39AE775-1F46-413F-AF60-BD64B621BA02}" srcOrd="1" destOrd="0" presId="urn:microsoft.com/office/officeart/2005/8/layout/hProcess4"/>
    <dgm:cxn modelId="{873860B0-90A0-406C-8ABF-071388190DD4}" type="presParOf" srcId="{BC882F29-A608-4708-8892-D58273B641D0}" destId="{AD62538F-DABB-4E4D-A989-50CA1B337173}" srcOrd="2" destOrd="0" presId="urn:microsoft.com/office/officeart/2005/8/layout/hProcess4"/>
    <dgm:cxn modelId="{B098794A-25CB-45D8-97FD-11EA0EBFAA8A}" type="presParOf" srcId="{BC882F29-A608-4708-8892-D58273B641D0}" destId="{82C17C2D-1096-42C2-BDF5-5F5591ADCA69}" srcOrd="3" destOrd="0" presId="urn:microsoft.com/office/officeart/2005/8/layout/hProcess4"/>
    <dgm:cxn modelId="{4855745A-49DA-47CD-9026-935AC0407EF9}" type="presParOf" srcId="{BC882F29-A608-4708-8892-D58273B641D0}" destId="{1B083107-62C6-48EE-8F49-4DA7D75BBCAB}" srcOrd="4" destOrd="0" presId="urn:microsoft.com/office/officeart/2005/8/layout/hProcess4"/>
    <dgm:cxn modelId="{AF71C867-589D-41EF-B532-81A8D5DC6351}" type="presParOf" srcId="{FF0D038C-4C2C-43FA-8D88-9394332C2ABF}" destId="{16F7F28E-9539-4191-950C-5B6C4543915D}" srcOrd="3" destOrd="0" presId="urn:microsoft.com/office/officeart/2005/8/layout/hProcess4"/>
    <dgm:cxn modelId="{8B96FA14-7BBD-41EC-819A-9BA561C00520}" type="presParOf" srcId="{FF0D038C-4C2C-43FA-8D88-9394332C2ABF}" destId="{F04253A3-6C6E-4A16-B640-B134FD1FED4C}" srcOrd="4" destOrd="0" presId="urn:microsoft.com/office/officeart/2005/8/layout/hProcess4"/>
    <dgm:cxn modelId="{C95DC626-A7DC-4771-9504-A0F7358CBAF4}" type="presParOf" srcId="{F04253A3-6C6E-4A16-B640-B134FD1FED4C}" destId="{5726AD1E-DC87-4AF1-8CD8-9B093DEABB4D}" srcOrd="0" destOrd="0" presId="urn:microsoft.com/office/officeart/2005/8/layout/hProcess4"/>
    <dgm:cxn modelId="{59F9F8E3-26BB-4D3E-A551-DE303717B0AB}" type="presParOf" srcId="{F04253A3-6C6E-4A16-B640-B134FD1FED4C}" destId="{19AA82CC-059F-4AA2-85A8-BD0D4EF8BA2C}" srcOrd="1" destOrd="0" presId="urn:microsoft.com/office/officeart/2005/8/layout/hProcess4"/>
    <dgm:cxn modelId="{92629E71-C795-4623-80C6-268561DA91FE}" type="presParOf" srcId="{F04253A3-6C6E-4A16-B640-B134FD1FED4C}" destId="{D7635FCA-6D8D-4C57-BC7B-A56E53A2009C}" srcOrd="2" destOrd="0" presId="urn:microsoft.com/office/officeart/2005/8/layout/hProcess4"/>
    <dgm:cxn modelId="{4AEC257C-E4AC-4840-AE1B-7D83B9B1681A}" type="presParOf" srcId="{F04253A3-6C6E-4A16-B640-B134FD1FED4C}" destId="{3605607A-3EE8-49D8-842C-70CA483023B5}" srcOrd="3" destOrd="0" presId="urn:microsoft.com/office/officeart/2005/8/layout/hProcess4"/>
    <dgm:cxn modelId="{2C587D34-99E5-4BEF-B8CC-93B85D980C73}" type="presParOf" srcId="{F04253A3-6C6E-4A16-B640-B134FD1FED4C}" destId="{49D50D57-F88C-4B54-958E-1BD49C6CF97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367C2-1BAB-4390-8839-2C78CB06A8DF}">
      <dsp:nvSpPr>
        <dsp:cNvPr id="0" name=""/>
        <dsp:cNvSpPr/>
      </dsp:nvSpPr>
      <dsp:spPr>
        <a:xfrm>
          <a:off x="0" y="435268"/>
          <a:ext cx="7010400" cy="186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085" tIns="666496" rIns="544085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chemeClr val="tx1"/>
              </a:solidFill>
            </a:rPr>
            <a:t>Land Bank Problem Statement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chemeClr val="tx1"/>
              </a:solidFill>
            </a:rPr>
            <a:t>Data Development</a:t>
          </a:r>
        </a:p>
      </dsp:txBody>
      <dsp:txXfrm>
        <a:off x="0" y="435268"/>
        <a:ext cx="7010400" cy="1864800"/>
      </dsp:txXfrm>
    </dsp:sp>
    <dsp:sp modelId="{689718CC-D48E-45F3-9CAD-84B6A0628B3E}">
      <dsp:nvSpPr>
        <dsp:cNvPr id="0" name=""/>
        <dsp:cNvSpPr/>
      </dsp:nvSpPr>
      <dsp:spPr>
        <a:xfrm>
          <a:off x="350520" y="40280"/>
          <a:ext cx="4907280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Overview</a:t>
          </a:r>
        </a:p>
      </dsp:txBody>
      <dsp:txXfrm>
        <a:off x="396634" y="86394"/>
        <a:ext cx="4815052" cy="852412"/>
      </dsp:txXfrm>
    </dsp:sp>
    <dsp:sp modelId="{4597F775-C43F-408E-B58F-934CDF2FA806}">
      <dsp:nvSpPr>
        <dsp:cNvPr id="0" name=""/>
        <dsp:cNvSpPr/>
      </dsp:nvSpPr>
      <dsp:spPr>
        <a:xfrm>
          <a:off x="0" y="3022520"/>
          <a:ext cx="7010400" cy="186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085" tIns="666496" rIns="544085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Data Workflows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Application</a:t>
          </a:r>
        </a:p>
      </dsp:txBody>
      <dsp:txXfrm>
        <a:off x="0" y="3022520"/>
        <a:ext cx="7010400" cy="1864800"/>
      </dsp:txXfrm>
    </dsp:sp>
    <dsp:sp modelId="{4779BEBD-F20E-4CE7-A596-8B79525B7328}">
      <dsp:nvSpPr>
        <dsp:cNvPr id="0" name=""/>
        <dsp:cNvSpPr/>
      </dsp:nvSpPr>
      <dsp:spPr>
        <a:xfrm>
          <a:off x="350520" y="2550200"/>
          <a:ext cx="4907280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Analytics Application</a:t>
          </a:r>
        </a:p>
      </dsp:txBody>
      <dsp:txXfrm>
        <a:off x="396634" y="2596314"/>
        <a:ext cx="4815052" cy="852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DB056-8472-4F80-9592-FC341EA03BCE}">
      <dsp:nvSpPr>
        <dsp:cNvPr id="0" name=""/>
        <dsp:cNvSpPr/>
      </dsp:nvSpPr>
      <dsp:spPr>
        <a:xfrm>
          <a:off x="3229" y="1470688"/>
          <a:ext cx="3991296" cy="1705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Major Issue: Urban Blight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Focused Issue: Abandoned Housing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Case Study: Land Bank of Kansas City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Improve Housing Access, Equity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Stabilize/Revitalize Neighborhoods</a:t>
          </a:r>
        </a:p>
      </dsp:txBody>
      <dsp:txXfrm>
        <a:off x="42477" y="1509936"/>
        <a:ext cx="3912800" cy="1261544"/>
      </dsp:txXfrm>
    </dsp:sp>
    <dsp:sp modelId="{317C9325-8CA1-4EDB-B23E-895887C35ED9}">
      <dsp:nvSpPr>
        <dsp:cNvPr id="0" name=""/>
        <dsp:cNvSpPr/>
      </dsp:nvSpPr>
      <dsp:spPr>
        <a:xfrm>
          <a:off x="2055759" y="1189356"/>
          <a:ext cx="3209045" cy="3209045"/>
        </a:xfrm>
        <a:prstGeom prst="leftCircularArrow">
          <a:avLst>
            <a:gd name="adj1" fmla="val 2596"/>
            <a:gd name="adj2" fmla="val 315276"/>
            <a:gd name="adj3" fmla="val 2090787"/>
            <a:gd name="adj4" fmla="val 9024489"/>
            <a:gd name="adj5" fmla="val 30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762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74945-CE13-48B3-8E0A-CB77BFF81D36}">
      <dsp:nvSpPr>
        <dsp:cNvPr id="0" name=""/>
        <dsp:cNvSpPr/>
      </dsp:nvSpPr>
      <dsp:spPr>
        <a:xfrm>
          <a:off x="1424488" y="2810729"/>
          <a:ext cx="1838048" cy="730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Problem Statement</a:t>
          </a:r>
        </a:p>
      </dsp:txBody>
      <dsp:txXfrm>
        <a:off x="1445896" y="2832137"/>
        <a:ext cx="1795232" cy="688115"/>
      </dsp:txXfrm>
    </dsp:sp>
    <dsp:sp modelId="{D39AE775-1F46-413F-AF60-BD64B621BA02}">
      <dsp:nvSpPr>
        <dsp:cNvPr id="0" name=""/>
        <dsp:cNvSpPr/>
      </dsp:nvSpPr>
      <dsp:spPr>
        <a:xfrm>
          <a:off x="4391174" y="1470688"/>
          <a:ext cx="2067804" cy="1705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Data Identification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Data Capture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Data Scrubbing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Data Aggregation</a:t>
          </a:r>
        </a:p>
      </dsp:txBody>
      <dsp:txXfrm>
        <a:off x="4430422" y="1875402"/>
        <a:ext cx="1989308" cy="1261544"/>
      </dsp:txXfrm>
    </dsp:sp>
    <dsp:sp modelId="{16F7F28E-9539-4191-950C-5B6C4543915D}">
      <dsp:nvSpPr>
        <dsp:cNvPr id="0" name=""/>
        <dsp:cNvSpPr/>
      </dsp:nvSpPr>
      <dsp:spPr>
        <a:xfrm>
          <a:off x="5467222" y="187287"/>
          <a:ext cx="3445886" cy="3445886"/>
        </a:xfrm>
        <a:prstGeom prst="circularArrow">
          <a:avLst>
            <a:gd name="adj1" fmla="val 2417"/>
            <a:gd name="adj2" fmla="val 292395"/>
            <a:gd name="adj3" fmla="val 19529062"/>
            <a:gd name="adj4" fmla="val 12572479"/>
            <a:gd name="adj5" fmla="val 28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17C2D-1096-42C2-BDF5-5F5591ADCA69}">
      <dsp:nvSpPr>
        <dsp:cNvPr id="0" name=""/>
        <dsp:cNvSpPr/>
      </dsp:nvSpPr>
      <dsp:spPr>
        <a:xfrm>
          <a:off x="4850686" y="1105223"/>
          <a:ext cx="1838048" cy="730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Data Development</a:t>
          </a:r>
        </a:p>
      </dsp:txBody>
      <dsp:txXfrm>
        <a:off x="4872094" y="1126631"/>
        <a:ext cx="1795232" cy="688115"/>
      </dsp:txXfrm>
    </dsp:sp>
    <dsp:sp modelId="{19AA82CC-059F-4AA2-85A8-BD0D4EF8BA2C}">
      <dsp:nvSpPr>
        <dsp:cNvPr id="0" name=""/>
        <dsp:cNvSpPr/>
      </dsp:nvSpPr>
      <dsp:spPr>
        <a:xfrm>
          <a:off x="7076243" y="1122575"/>
          <a:ext cx="3502447" cy="2406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Exploratory Analysis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Spatial Analysis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Predictive Analysis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Interpretation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Recommendations</a:t>
          </a:r>
        </a:p>
      </dsp:txBody>
      <dsp:txXfrm>
        <a:off x="7131629" y="1177961"/>
        <a:ext cx="3391675" cy="1780239"/>
      </dsp:txXfrm>
    </dsp:sp>
    <dsp:sp modelId="{3605607A-3EE8-49D8-842C-70CA483023B5}">
      <dsp:nvSpPr>
        <dsp:cNvPr id="0" name=""/>
        <dsp:cNvSpPr/>
      </dsp:nvSpPr>
      <dsp:spPr>
        <a:xfrm>
          <a:off x="8657690" y="256991"/>
          <a:ext cx="1838048" cy="730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Analysis &amp; Output</a:t>
          </a:r>
        </a:p>
      </dsp:txBody>
      <dsp:txXfrm>
        <a:off x="8679098" y="278399"/>
        <a:ext cx="1795232" cy="688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8" y="1"/>
            <a:ext cx="4028440" cy="351737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689CD7F9-A356-4C39-B077-AA567BA78734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8" y="6658664"/>
            <a:ext cx="4028440" cy="351736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B1EA72A3-F757-4A3B-8F84-E86975F04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48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A48F2-DEF1-4B5A-BF78-7FC2D91E8C60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2571D-7864-4EAC-B39B-3C3C4F5E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1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5CE9A-EC88-44B5-952B-E76B779F1CA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4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8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0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9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0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6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8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9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9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6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0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1217" y="4358936"/>
            <a:ext cx="9144000" cy="185801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1600" dirty="0"/>
              <a:t>by</a:t>
            </a:r>
          </a:p>
          <a:p>
            <a:r>
              <a:rPr lang="en-US" dirty="0"/>
              <a:t>Jim DeLisle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6702" y="0"/>
            <a:ext cx="1372420" cy="13175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34A016-9FF5-4247-97BA-AF04D60598C2}"/>
              </a:ext>
            </a:extLst>
          </p:cNvPr>
          <p:cNvSpPr/>
          <p:nvPr/>
        </p:nvSpPr>
        <p:spPr>
          <a:xfrm>
            <a:off x="2550850" y="304800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Presented to:</a:t>
            </a:r>
          </a:p>
          <a:p>
            <a:pPr algn="ctr"/>
            <a:r>
              <a:rPr lang="en-US" dirty="0"/>
              <a:t>Mid-America Regional Council (MARC)</a:t>
            </a:r>
          </a:p>
          <a:p>
            <a:pPr algn="ctr"/>
            <a:r>
              <a:rPr lang="en-US" dirty="0"/>
              <a:t>Tuesday, March 5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9B4665E-1DCC-4DCC-99AD-F9AC526BF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21342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An Introduction to Alteryx:</a:t>
            </a:r>
            <a:br>
              <a:rPr lang="en-US" sz="4400" b="1" dirty="0"/>
            </a:br>
            <a:r>
              <a:rPr lang="en-US" sz="4400" b="1" dirty="0"/>
              <a:t>Urban Research Applications</a:t>
            </a:r>
          </a:p>
        </p:txBody>
      </p:sp>
    </p:spTree>
    <p:extLst>
      <p:ext uri="{BB962C8B-B14F-4D97-AF65-F5344CB8AC3E}">
        <p14:creationId xmlns:p14="http://schemas.microsoft.com/office/powerpoint/2010/main" val="718687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3B4B9-95C8-4AD5-AE6A-777A750EB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Data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D8740-4794-4B4E-80D8-02735D3FA2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Source-related</a:t>
            </a:r>
          </a:p>
          <a:p>
            <a:pPr lvl="1"/>
            <a:r>
              <a:rPr lang="en-US" dirty="0"/>
              <a:t>Multiple Sources</a:t>
            </a:r>
          </a:p>
          <a:p>
            <a:pPr lvl="1"/>
            <a:r>
              <a:rPr lang="en-US" dirty="0"/>
              <a:t>Collection Rationale</a:t>
            </a:r>
          </a:p>
          <a:p>
            <a:pPr lvl="1"/>
            <a:r>
              <a:rPr lang="en-US" dirty="0"/>
              <a:t>Dissemination Standards</a:t>
            </a:r>
          </a:p>
          <a:p>
            <a:pPr lvl="1"/>
            <a:r>
              <a:rPr lang="en-US" dirty="0"/>
              <a:t>Data Ownership</a:t>
            </a:r>
          </a:p>
          <a:p>
            <a:r>
              <a:rPr lang="en-US" dirty="0"/>
              <a:t>Data </a:t>
            </a:r>
          </a:p>
          <a:p>
            <a:pPr lvl="1"/>
            <a:r>
              <a:rPr lang="en-US" dirty="0"/>
              <a:t>Data Standards</a:t>
            </a:r>
          </a:p>
          <a:p>
            <a:pPr lvl="1"/>
            <a:r>
              <a:rPr lang="en-US" dirty="0"/>
              <a:t>Data Dictionary</a:t>
            </a:r>
          </a:p>
          <a:p>
            <a:pPr lvl="1"/>
            <a:r>
              <a:rPr lang="en-US" dirty="0"/>
              <a:t>Data Integrity</a:t>
            </a:r>
          </a:p>
          <a:p>
            <a:pPr lvl="1"/>
            <a:r>
              <a:rPr lang="en-US" dirty="0"/>
              <a:t>Data Continuity</a:t>
            </a:r>
          </a:p>
          <a:p>
            <a:pPr lvl="1"/>
            <a:r>
              <a:rPr lang="en-US" dirty="0"/>
              <a:t>Data Processing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F5051A-EB72-4571-A8C2-5FE9820C41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Data Development</a:t>
            </a:r>
          </a:p>
          <a:p>
            <a:pPr lvl="1"/>
            <a:r>
              <a:rPr lang="en-US" dirty="0"/>
              <a:t>Errors (e.g., Address)</a:t>
            </a:r>
          </a:p>
          <a:p>
            <a:pPr lvl="1"/>
            <a:r>
              <a:rPr lang="en-US" dirty="0"/>
              <a:t>Data Correction</a:t>
            </a:r>
          </a:p>
          <a:p>
            <a:pPr lvl="2"/>
            <a:r>
              <a:rPr lang="en-US" dirty="0"/>
              <a:t>Internal</a:t>
            </a:r>
          </a:p>
          <a:p>
            <a:pPr lvl="2"/>
            <a:r>
              <a:rPr lang="en-US" dirty="0"/>
              <a:t>Source</a:t>
            </a:r>
          </a:p>
          <a:p>
            <a:pPr lvl="1"/>
            <a:r>
              <a:rPr lang="en-US" dirty="0"/>
              <a:t>Data Coding</a:t>
            </a:r>
          </a:p>
          <a:p>
            <a:r>
              <a:rPr lang="en-US" dirty="0"/>
              <a:t>Data-blending</a:t>
            </a:r>
          </a:p>
          <a:p>
            <a:pPr lvl="1"/>
            <a:r>
              <a:rPr lang="en-US" dirty="0"/>
              <a:t>Common Fields</a:t>
            </a:r>
          </a:p>
          <a:p>
            <a:pPr lvl="2"/>
            <a:r>
              <a:rPr lang="en-US" dirty="0"/>
              <a:t>Address</a:t>
            </a:r>
          </a:p>
          <a:p>
            <a:pPr lvl="2"/>
            <a:r>
              <a:rPr lang="en-US" dirty="0"/>
              <a:t>APN/PID</a:t>
            </a:r>
          </a:p>
          <a:p>
            <a:pPr lvl="1"/>
            <a:r>
              <a:rPr lang="en-US" dirty="0"/>
              <a:t>Updates</a:t>
            </a:r>
          </a:p>
          <a:p>
            <a:r>
              <a:rPr lang="en-US" dirty="0"/>
              <a:t>Data Output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FDD035-88B7-4BD8-9C79-504067F59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6702" y="0"/>
            <a:ext cx="1372420" cy="13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66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035" y="607458"/>
            <a:ext cx="8544791" cy="67396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Open Data Sourcing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35" y="1646346"/>
            <a:ext cx="10030333" cy="36271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C45442-E496-440A-AE95-035B3A7AB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702" y="0"/>
            <a:ext cx="1372420" cy="13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72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723A2-B3BD-41FF-9C75-FC9334A43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2891"/>
            <a:ext cx="10515600" cy="1046277"/>
          </a:xfrm>
        </p:spPr>
        <p:txBody>
          <a:bodyPr/>
          <a:lstStyle/>
          <a:p>
            <a:r>
              <a:rPr lang="en-US" dirty="0"/>
              <a:t>Analytics &amp; Application</a:t>
            </a:r>
          </a:p>
        </p:txBody>
      </p:sp>
    </p:spTree>
    <p:extLst>
      <p:ext uri="{BB962C8B-B14F-4D97-AF65-F5344CB8AC3E}">
        <p14:creationId xmlns:p14="http://schemas.microsoft.com/office/powerpoint/2010/main" val="2352232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8B74-9914-4D53-8369-F88D816F6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891"/>
          </a:xfrm>
        </p:spPr>
        <p:txBody>
          <a:bodyPr/>
          <a:lstStyle/>
          <a:p>
            <a:r>
              <a:rPr lang="en-US" dirty="0"/>
              <a:t>Address Management: Multiple Source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9C1CA9-7FA5-48EB-8282-41E7749F1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982" y="1359016"/>
            <a:ext cx="9787435" cy="534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54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C41DB-D0FB-443B-8519-22DF15C0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Standardization &amp; Update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BD61BB-57EF-4BC3-A0B1-73EEEF0CC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0004"/>
            <a:ext cx="10631648" cy="4298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185F01-0550-41CF-BE7A-596B2BFAE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98" y="5431904"/>
            <a:ext cx="9670523" cy="12751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FFF7E8-C4D9-4563-9BF0-6B52D4D8B11A}"/>
              </a:ext>
            </a:extLst>
          </p:cNvPr>
          <p:cNvSpPr/>
          <p:nvPr/>
        </p:nvSpPr>
        <p:spPr>
          <a:xfrm>
            <a:off x="838200" y="5431904"/>
            <a:ext cx="1176867" cy="1275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3BC8FB-9D99-4BF7-9426-441C6DE1C576}"/>
              </a:ext>
            </a:extLst>
          </p:cNvPr>
          <p:cNvSpPr/>
          <p:nvPr/>
        </p:nvSpPr>
        <p:spPr>
          <a:xfrm>
            <a:off x="3725333" y="5431904"/>
            <a:ext cx="1176867" cy="1275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FBA186-9AFC-4AB1-97E1-F3E50949084E}"/>
              </a:ext>
            </a:extLst>
          </p:cNvPr>
          <p:cNvSpPr/>
          <p:nvPr/>
        </p:nvSpPr>
        <p:spPr>
          <a:xfrm>
            <a:off x="7950200" y="5421892"/>
            <a:ext cx="1176867" cy="1275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03D12-9D76-4752-83D0-FC7144F9D2B2}"/>
              </a:ext>
            </a:extLst>
          </p:cNvPr>
          <p:cNvSpPr txBox="1"/>
          <p:nvPr/>
        </p:nvSpPr>
        <p:spPr>
          <a:xfrm>
            <a:off x="10304787" y="573629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311, PVs at ADD Street</a:t>
            </a:r>
          </a:p>
        </p:txBody>
      </p:sp>
    </p:spTree>
    <p:extLst>
      <p:ext uri="{BB962C8B-B14F-4D97-AF65-F5344CB8AC3E}">
        <p14:creationId xmlns:p14="http://schemas.microsoft.com/office/powerpoint/2010/main" val="191332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RDELI~1\AppData\Local\Temp\SNAGHTML2bd76cd6.PNG">
            <a:extLst>
              <a:ext uri="{FF2B5EF4-FFF2-40B4-BE49-F238E27FC236}">
                <a16:creationId xmlns:a16="http://schemas.microsoft.com/office/drawing/2014/main" id="{D55BB561-89C7-4F52-B5D9-3683DA387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67" y="799216"/>
            <a:ext cx="9613218" cy="409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7B4298-0D6D-48D3-B311-C73AE80DE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8CF96-921A-44E7-8152-5EEB534FC405}"/>
              </a:ext>
            </a:extLst>
          </p:cNvPr>
          <p:cNvSpPr txBox="1"/>
          <p:nvPr/>
        </p:nvSpPr>
        <p:spPr>
          <a:xfrm>
            <a:off x="1059412" y="5541774"/>
            <a:ext cx="199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2: Codes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8DB0D-B5B7-402F-BEEF-B658E8439B49}"/>
              </a:ext>
            </a:extLst>
          </p:cNvPr>
          <p:cNvSpPr txBox="1"/>
          <p:nvPr/>
        </p:nvSpPr>
        <p:spPr>
          <a:xfrm>
            <a:off x="4696178" y="365125"/>
            <a:ext cx="177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3: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4D5A34-985E-4B4B-B76E-62525DCEE788}"/>
              </a:ext>
            </a:extLst>
          </p:cNvPr>
          <p:cNvSpPr txBox="1"/>
          <p:nvPr/>
        </p:nvSpPr>
        <p:spPr>
          <a:xfrm>
            <a:off x="10738555" y="4302320"/>
            <a:ext cx="1230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4: Output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140C7-3754-4967-88CF-84C287969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892" y="3510565"/>
            <a:ext cx="2406342" cy="334743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92FA02-0543-4503-BC6E-76873C294D2C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872234" y="2438400"/>
            <a:ext cx="862522" cy="274588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FE2262C-89A7-43CD-986D-E768F07F4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43" y="3255345"/>
            <a:ext cx="2209524" cy="18571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E1AD746-21E0-4252-BFE1-DBDCC90C8D51}"/>
              </a:ext>
            </a:extLst>
          </p:cNvPr>
          <p:cNvSpPr txBox="1"/>
          <p:nvPr/>
        </p:nvSpPr>
        <p:spPr>
          <a:xfrm>
            <a:off x="347133" y="2609014"/>
            <a:ext cx="1998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Data Development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FE3F903-41E5-40A3-9148-6294232DE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6702" y="0"/>
            <a:ext cx="1372420" cy="13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6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1636F54-77FD-47C0-B4B6-4C2523BF8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997" y="2777066"/>
            <a:ext cx="8548256" cy="3357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311 Calls: Mapping Table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36334" y="1301398"/>
            <a:ext cx="5511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356 Categories in Raw Data</a:t>
            </a:r>
          </a:p>
          <a:p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7B1DF9-9A0D-466C-8650-9C3048A94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20" y="2158054"/>
            <a:ext cx="2619048" cy="4619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D29CBB-537D-4195-B097-9BA65912AA14}"/>
              </a:ext>
            </a:extLst>
          </p:cNvPr>
          <p:cNvSpPr txBox="1"/>
          <p:nvPr/>
        </p:nvSpPr>
        <p:spPr>
          <a:xfrm>
            <a:off x="270920" y="1690688"/>
            <a:ext cx="199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Codes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B359AF-CE42-4EFA-A934-2A6D5412A193}"/>
              </a:ext>
            </a:extLst>
          </p:cNvPr>
          <p:cNvSpPr txBox="1"/>
          <p:nvPr/>
        </p:nvSpPr>
        <p:spPr>
          <a:xfrm>
            <a:off x="2614457" y="4312356"/>
            <a:ext cx="959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2:</a:t>
            </a:r>
          </a:p>
          <a:p>
            <a:r>
              <a:rPr lang="en-US" dirty="0"/>
              <a:t>Visible vs</a:t>
            </a:r>
          </a:p>
          <a:p>
            <a:r>
              <a:rPr lang="en-US" dirty="0"/>
              <a:t>Not Vis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4906C1-28C2-405F-B788-8105D751850F}"/>
              </a:ext>
            </a:extLst>
          </p:cNvPr>
          <p:cNvSpPr txBox="1"/>
          <p:nvPr/>
        </p:nvSpPr>
        <p:spPr>
          <a:xfrm>
            <a:off x="4752622" y="2447524"/>
            <a:ext cx="177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3: Process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11AC93-0C15-419F-9204-ACD4CD0F6882}"/>
              </a:ext>
            </a:extLst>
          </p:cNvPr>
          <p:cNvSpPr txBox="1"/>
          <p:nvPr/>
        </p:nvSpPr>
        <p:spPr>
          <a:xfrm>
            <a:off x="10476737" y="2549900"/>
            <a:ext cx="1230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4: Output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D4FC57-3414-46B3-9BA0-DB124395CA1F}"/>
              </a:ext>
            </a:extLst>
          </p:cNvPr>
          <p:cNvCxnSpPr>
            <a:cxnSpLocks/>
          </p:cNvCxnSpPr>
          <p:nvPr/>
        </p:nvCxnSpPr>
        <p:spPr>
          <a:xfrm>
            <a:off x="3574361" y="5231793"/>
            <a:ext cx="862172" cy="59327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5134CBF-D76A-489E-B612-D5975E3A1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702" y="0"/>
            <a:ext cx="1372420" cy="13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4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Issue: Disappearing Data-Graffiti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16" y="2621445"/>
            <a:ext cx="5266708" cy="4005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191" y="1412763"/>
            <a:ext cx="8923809" cy="476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512" y="1888953"/>
            <a:ext cx="9371428" cy="390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4456947"/>
            <a:ext cx="5617035" cy="14432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75843" y="4467639"/>
            <a:ext cx="1321905" cy="3130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5318DE-86B2-41B5-96AC-1A2469704AF5}"/>
              </a:ext>
            </a:extLst>
          </p:cNvPr>
          <p:cNvSpPr/>
          <p:nvPr/>
        </p:nvSpPr>
        <p:spPr>
          <a:xfrm>
            <a:off x="3967799" y="4318121"/>
            <a:ext cx="1321905" cy="6941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69B563-C7C6-4178-B784-1EA8C7D579B5}"/>
              </a:ext>
            </a:extLst>
          </p:cNvPr>
          <p:cNvSpPr/>
          <p:nvPr/>
        </p:nvSpPr>
        <p:spPr>
          <a:xfrm>
            <a:off x="10210554" y="2052060"/>
            <a:ext cx="1868557" cy="3130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F4F1D9-3686-41FB-A17A-960A250D9011}"/>
              </a:ext>
            </a:extLst>
          </p:cNvPr>
          <p:cNvSpPr txBox="1"/>
          <p:nvPr/>
        </p:nvSpPr>
        <p:spPr>
          <a:xfrm>
            <a:off x="7360356" y="4007556"/>
            <a:ext cx="399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in Codes for Graffiti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492CD0-288A-447F-97F5-7AEB7B2096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6702" y="0"/>
            <a:ext cx="1372420" cy="13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6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B4298-0D6D-48D3-B311-C73AE80DE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Violations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81BBEC-2523-4199-B4F8-85AEB40F4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43" y="3180265"/>
            <a:ext cx="2485714" cy="31142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76FD7C-8F5E-49BC-B61D-AEDE4E7A9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361" y="1626207"/>
            <a:ext cx="8409524" cy="4866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E8CF96-921A-44E7-8152-5EEB534FC405}"/>
              </a:ext>
            </a:extLst>
          </p:cNvPr>
          <p:cNvSpPr txBox="1"/>
          <p:nvPr/>
        </p:nvSpPr>
        <p:spPr>
          <a:xfrm>
            <a:off x="372533" y="2810933"/>
            <a:ext cx="199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Codes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731E6-C784-42AE-8E98-D87062438928}"/>
              </a:ext>
            </a:extLst>
          </p:cNvPr>
          <p:cNvSpPr txBox="1"/>
          <p:nvPr/>
        </p:nvSpPr>
        <p:spPr>
          <a:xfrm>
            <a:off x="2614457" y="4910667"/>
            <a:ext cx="959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2:</a:t>
            </a:r>
          </a:p>
          <a:p>
            <a:r>
              <a:rPr lang="en-US" dirty="0"/>
              <a:t>Visible vs</a:t>
            </a:r>
          </a:p>
          <a:p>
            <a:r>
              <a:rPr lang="en-US" dirty="0"/>
              <a:t>Not Vis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8DB0D-B5B7-402F-BEEF-B658E8439B49}"/>
              </a:ext>
            </a:extLst>
          </p:cNvPr>
          <p:cNvSpPr txBox="1"/>
          <p:nvPr/>
        </p:nvSpPr>
        <p:spPr>
          <a:xfrm>
            <a:off x="5858933" y="1117600"/>
            <a:ext cx="177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3: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4D5A34-985E-4B4B-B76E-62525DCEE788}"/>
              </a:ext>
            </a:extLst>
          </p:cNvPr>
          <p:cNvSpPr txBox="1"/>
          <p:nvPr/>
        </p:nvSpPr>
        <p:spPr>
          <a:xfrm>
            <a:off x="10498667" y="2951770"/>
            <a:ext cx="1230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4: Output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1F715A-DB2E-44BB-B876-0DB28CF69A18}"/>
              </a:ext>
            </a:extLst>
          </p:cNvPr>
          <p:cNvCxnSpPr>
            <a:cxnSpLocks/>
          </p:cNvCxnSpPr>
          <p:nvPr/>
        </p:nvCxnSpPr>
        <p:spPr>
          <a:xfrm flipV="1">
            <a:off x="3574361" y="4596489"/>
            <a:ext cx="2251054" cy="63530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A3A5842-0BF1-495D-8800-6AD32383A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702" y="0"/>
            <a:ext cx="1372420" cy="13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7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4475-74AB-4BCE-9BF6-C3EF05C6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</a:t>
            </a:r>
            <a:br>
              <a:rPr lang="en-US" dirty="0"/>
            </a:br>
            <a:r>
              <a:rPr lang="en-US" dirty="0"/>
              <a:t>All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6A045-9B9E-49C2-B37F-2AC40F9E4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663" y="452565"/>
            <a:ext cx="9657143" cy="6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7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455111" cy="777875"/>
          </a:xfrm>
        </p:spPr>
        <p:txBody>
          <a:bodyPr/>
          <a:lstStyle/>
          <a:p>
            <a:pPr eaLnBrk="1" hangingPunct="1"/>
            <a:r>
              <a:rPr lang="en-US" dirty="0"/>
              <a:t>Presentation Preview</a:t>
            </a:r>
            <a:endParaRPr lang="en-US" sz="1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25921638"/>
              </p:ext>
            </p:extLst>
          </p:nvPr>
        </p:nvGraphicFramePr>
        <p:xfrm>
          <a:off x="2133600" y="1143000"/>
          <a:ext cx="70104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9150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494" y="104001"/>
            <a:ext cx="11068205" cy="650875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 1: v2V-Lb Website..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92964" y="238126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Oswald" panose="02000503000000000000" pitchFamily="2" charset="0"/>
              </a:rPr>
              <a:t>v2</a:t>
            </a:r>
            <a:r>
              <a:rPr lang="en-US" b="1" dirty="0">
                <a:latin typeface="Oswald" panose="02000503000000000000" pitchFamily="2" charset="0"/>
              </a:rPr>
              <a:t>V-L</a:t>
            </a:r>
            <a:r>
              <a:rPr lang="en-US" sz="1400" b="1" dirty="0">
                <a:latin typeface="Oswald" panose="02000503000000000000" pitchFamily="2" charset="0"/>
              </a:rPr>
              <a:t>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05" y="725047"/>
            <a:ext cx="3690643" cy="4240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0485"/>
            <a:ext cx="2485714" cy="4933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714" y="3517151"/>
            <a:ext cx="2771429" cy="3285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573" y="4299156"/>
            <a:ext cx="4360847" cy="2017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2952" y="630150"/>
            <a:ext cx="4219048" cy="3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3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8" y="2373851"/>
            <a:ext cx="2827439" cy="26831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548" y="3656317"/>
            <a:ext cx="3076190" cy="28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2: Spatial &amp; Predictive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88" y="2325082"/>
            <a:ext cx="2844169" cy="2780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431" y="1714884"/>
            <a:ext cx="305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311 Calls: Visible from Street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548" y="3656317"/>
            <a:ext cx="3164799" cy="27325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81847" y="3035244"/>
            <a:ext cx="3052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Property Violations: Visible from Street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CC8AC7-E09E-4CB4-B687-B273D95E88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200980"/>
            <a:ext cx="6096528" cy="34292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731E31-CAC9-490F-8977-21634F5598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6702" y="0"/>
            <a:ext cx="1372420" cy="13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8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8BE4A-ED9F-4EBF-94C9-3A65085EC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3: Intervention Impact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3E3241-8146-41B4-BABF-691481CB49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27" y="3949860"/>
            <a:ext cx="4572635" cy="2761615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E4BB58-C8C6-4415-B472-FC6FD6E9D6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438" y="2107444"/>
            <a:ext cx="2924598" cy="4604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A4A4C-6503-4392-82E1-0796D9E89A6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1348280"/>
            <a:ext cx="4578350" cy="276161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72CC89-B062-4DC2-8132-62812A9756C6}"/>
              </a:ext>
            </a:extLst>
          </p:cNvPr>
          <p:cNvSpPr txBox="1"/>
          <p:nvPr/>
        </p:nvSpPr>
        <p:spPr>
          <a:xfrm>
            <a:off x="400438" y="1690688"/>
            <a:ext cx="2229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Buffers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BCCE8E-52E1-4066-89D4-67358E6C585A}"/>
              </a:ext>
            </a:extLst>
          </p:cNvPr>
          <p:cNvSpPr txBox="1"/>
          <p:nvPr/>
        </p:nvSpPr>
        <p:spPr>
          <a:xfrm>
            <a:off x="3714044" y="4447822"/>
            <a:ext cx="261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Explore Trends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3FBBBF-E8DF-4995-B4A2-CA9A7EE4C578}"/>
              </a:ext>
            </a:extLst>
          </p:cNvPr>
          <p:cNvSpPr txBox="1"/>
          <p:nvPr/>
        </p:nvSpPr>
        <p:spPr>
          <a:xfrm>
            <a:off x="9426222" y="3341511"/>
            <a:ext cx="247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Compare Impacts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767D3E-5821-4496-A34B-316DB8C31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6702" y="0"/>
            <a:ext cx="1372420" cy="13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51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77623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Conclusions….</a:t>
            </a:r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256929" y="1448298"/>
            <a:ext cx="11195367" cy="430567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Abandoned Housing</a:t>
            </a:r>
          </a:p>
          <a:p>
            <a:pPr lvl="1"/>
            <a:r>
              <a:rPr lang="en-US" dirty="0"/>
              <a:t>Market can become more efficient with added knowledge and insights</a:t>
            </a:r>
          </a:p>
          <a:p>
            <a:pPr lvl="1"/>
            <a:r>
              <a:rPr lang="en-US" dirty="0"/>
              <a:t>Geospatial tools can help policy makers, program directors achieve missions</a:t>
            </a:r>
          </a:p>
          <a:p>
            <a:pPr lvl="1"/>
            <a:r>
              <a:rPr lang="en-US" dirty="0"/>
              <a:t>Research, education, and technology can be harnessed to help individual buyers</a:t>
            </a:r>
          </a:p>
          <a:p>
            <a:r>
              <a:rPr lang="en-US" dirty="0"/>
              <a:t>Open Data</a:t>
            </a:r>
          </a:p>
          <a:p>
            <a:pPr lvl="1"/>
            <a:r>
              <a:rPr lang="en-US" dirty="0"/>
              <a:t>Not a panacea</a:t>
            </a:r>
          </a:p>
          <a:p>
            <a:pPr lvl="1"/>
            <a:r>
              <a:rPr lang="en-US" dirty="0"/>
              <a:t>Know thy data/own thy data</a:t>
            </a:r>
          </a:p>
          <a:p>
            <a:pPr lvl="1"/>
            <a:r>
              <a:rPr lang="en-US" dirty="0"/>
              <a:t>Data is not information; needs processing</a:t>
            </a:r>
          </a:p>
          <a:p>
            <a:r>
              <a:rPr lang="en-US" dirty="0"/>
              <a:t>Conclusions (Preliminary)</a:t>
            </a:r>
          </a:p>
          <a:p>
            <a:pPr lvl="1"/>
            <a:r>
              <a:rPr lang="en-US" dirty="0"/>
              <a:t>Analytics can be deployed to help support decisions</a:t>
            </a:r>
          </a:p>
          <a:p>
            <a:pPr lvl="1"/>
            <a:r>
              <a:rPr lang="en-US" dirty="0"/>
              <a:t>Information must be brought to level of the target user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34B20-CB9C-44A4-80AE-9CCC85F30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6702" y="0"/>
            <a:ext cx="1372420" cy="13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4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Oswald" panose="02000503000000000000" pitchFamily="2" charset="0"/>
              </a:rPr>
              <a:t>v2</a:t>
            </a:r>
            <a:r>
              <a:rPr lang="en-US" sz="3200" b="1" dirty="0">
                <a:latin typeface="Oswald" panose="02000503000000000000" pitchFamily="2" charset="0"/>
              </a:rPr>
              <a:t>V-L</a:t>
            </a:r>
            <a:r>
              <a:rPr lang="en-US" sz="2400" b="1" dirty="0">
                <a:latin typeface="Oswald" panose="02000503000000000000" pitchFamily="2" charset="0"/>
              </a:rPr>
              <a:t>b</a:t>
            </a:r>
            <a:r>
              <a:rPr lang="en-US" dirty="0"/>
              <a:t> Project Value Proposition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Land Banks and </a:t>
            </a:r>
            <a:r>
              <a:rPr lang="en-US" cap="none" dirty="0"/>
              <a:t>Abandoned Housing</a:t>
            </a:r>
          </a:p>
          <a:p>
            <a:pPr lvl="1"/>
            <a:r>
              <a:rPr lang="en-US" dirty="0"/>
              <a:t>Abandoned Properties are a </a:t>
            </a:r>
            <a:r>
              <a:rPr lang="en-US" cap="none" dirty="0"/>
              <a:t>Significant Component of Urban Blight</a:t>
            </a:r>
          </a:p>
          <a:p>
            <a:pPr lvl="1"/>
            <a:r>
              <a:rPr lang="en-US" cap="none" dirty="0"/>
              <a:t>Land Banks Can Help Reduce Abandoned Housing Problem</a:t>
            </a:r>
          </a:p>
          <a:p>
            <a:r>
              <a:rPr lang="en-US" dirty="0"/>
              <a:t>Value-Add Proposition</a:t>
            </a:r>
          </a:p>
          <a:p>
            <a:pPr lvl="1"/>
            <a:r>
              <a:rPr lang="en-US" dirty="0"/>
              <a:t>Help Land Bank Achieve Dual Mission</a:t>
            </a:r>
          </a:p>
          <a:p>
            <a:pPr lvl="2"/>
            <a:r>
              <a:rPr lang="en-US" dirty="0"/>
              <a:t>Housing Access</a:t>
            </a:r>
          </a:p>
          <a:p>
            <a:pPr lvl="2"/>
            <a:r>
              <a:rPr lang="en-US" dirty="0"/>
              <a:t>Economic Development</a:t>
            </a:r>
          </a:p>
          <a:p>
            <a:pPr lvl="1"/>
            <a:r>
              <a:rPr lang="en-US" dirty="0"/>
              <a:t>Help buyers make more informed selection decisions</a:t>
            </a:r>
          </a:p>
          <a:p>
            <a:pPr lvl="2"/>
            <a:r>
              <a:rPr lang="en-US" dirty="0"/>
              <a:t>Properties Selection</a:t>
            </a:r>
          </a:p>
          <a:p>
            <a:pPr lvl="2"/>
            <a:r>
              <a:rPr lang="en-US" dirty="0"/>
              <a:t>Neighborhood Selection</a:t>
            </a:r>
          </a:p>
          <a:p>
            <a:pPr lvl="1"/>
            <a:r>
              <a:rPr lang="en-US" dirty="0"/>
              <a:t>Stakeholder Tool </a:t>
            </a:r>
          </a:p>
          <a:p>
            <a:pPr lvl="2"/>
            <a:r>
              <a:rPr lang="en-US" dirty="0"/>
              <a:t>Neighborhoods</a:t>
            </a:r>
          </a:p>
          <a:p>
            <a:pPr lvl="2"/>
            <a:r>
              <a:rPr lang="en-US" dirty="0"/>
              <a:t>Policy-makers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281" y="869606"/>
            <a:ext cx="2542106" cy="1896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300258" y="248034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Oswald" panose="02000503000000000000" pitchFamily="2" charset="0"/>
              </a:rPr>
              <a:t>v2</a:t>
            </a:r>
            <a:r>
              <a:rPr lang="en-US" b="1" dirty="0">
                <a:latin typeface="Oswald" panose="02000503000000000000" pitchFamily="2" charset="0"/>
              </a:rPr>
              <a:t>V-L</a:t>
            </a:r>
            <a:r>
              <a:rPr lang="en-US" sz="1400" b="1" dirty="0">
                <a:latin typeface="Oswald" panose="02000503000000000000" pitchFamily="2" charset="0"/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06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0818" y="1158177"/>
            <a:ext cx="4785690" cy="4444180"/>
          </a:xfrm>
        </p:spPr>
        <p:txBody>
          <a:bodyPr>
            <a:normAutofit fontScale="85000" lnSpcReduction="20000"/>
          </a:bodyPr>
          <a:lstStyle/>
          <a:p>
            <a:r>
              <a:rPr lang="en-US" cap="none" dirty="0"/>
              <a:t>Land Bank Problem</a:t>
            </a:r>
          </a:p>
          <a:p>
            <a:pPr lvl="1"/>
            <a:r>
              <a:rPr lang="en-US" cap="none" dirty="0"/>
              <a:t>Inflow exceeds outflow</a:t>
            </a:r>
          </a:p>
          <a:p>
            <a:pPr lvl="1"/>
            <a:r>
              <a:rPr lang="en-US" dirty="0"/>
              <a:t>Resource limitations</a:t>
            </a:r>
          </a:p>
          <a:p>
            <a:endParaRPr lang="en-US" cap="none" dirty="0"/>
          </a:p>
          <a:p>
            <a:r>
              <a:rPr lang="en-US" dirty="0"/>
              <a:t>Property Profile</a:t>
            </a:r>
            <a:endParaRPr lang="en-US" cap="none" dirty="0"/>
          </a:p>
          <a:p>
            <a:pPr lvl="1"/>
            <a:r>
              <a:rPr lang="en-US" dirty="0"/>
              <a:t>Many p</a:t>
            </a:r>
            <a:r>
              <a:rPr lang="en-US" cap="none" dirty="0"/>
              <a:t>roperties in disrepair</a:t>
            </a:r>
          </a:p>
          <a:p>
            <a:pPr lvl="1"/>
            <a:r>
              <a:rPr lang="en-US" dirty="0"/>
              <a:t>Neighborhoods often blighted</a:t>
            </a:r>
          </a:p>
          <a:p>
            <a:pPr lvl="1"/>
            <a:endParaRPr lang="en-US" dirty="0"/>
          </a:p>
          <a:p>
            <a:r>
              <a:rPr lang="en-US" dirty="0"/>
              <a:t>Buyer Constraints</a:t>
            </a:r>
          </a:p>
          <a:p>
            <a:pPr lvl="1"/>
            <a:r>
              <a:rPr lang="en-US" dirty="0"/>
              <a:t>Resources</a:t>
            </a:r>
          </a:p>
          <a:p>
            <a:pPr lvl="1"/>
            <a:r>
              <a:rPr lang="en-US" dirty="0"/>
              <a:t>Capital</a:t>
            </a:r>
          </a:p>
          <a:p>
            <a:pPr lvl="1"/>
            <a:r>
              <a:rPr lang="en-US" dirty="0"/>
              <a:t>Information</a:t>
            </a:r>
          </a:p>
          <a:p>
            <a:pPr lvl="1"/>
            <a:r>
              <a:rPr lang="en-US" dirty="0"/>
              <a:t>Risk tolerance</a:t>
            </a:r>
          </a:p>
          <a:p>
            <a:pPr lvl="1"/>
            <a:r>
              <a:rPr lang="en-US" dirty="0"/>
              <a:t>Experience</a:t>
            </a:r>
          </a:p>
          <a:p>
            <a:pPr lvl="1"/>
            <a:endParaRPr lang="en-US" cap="none" dirty="0"/>
          </a:p>
        </p:txBody>
      </p:sp>
      <p:sp>
        <p:nvSpPr>
          <p:cNvPr id="4" name="Rectangle 3"/>
          <p:cNvSpPr/>
          <p:nvPr/>
        </p:nvSpPr>
        <p:spPr>
          <a:xfrm>
            <a:off x="397228" y="456128"/>
            <a:ext cx="4228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v2</a:t>
            </a:r>
            <a:r>
              <a:rPr lang="en-US" sz="2800" dirty="0"/>
              <a:t>V-</a:t>
            </a:r>
            <a:r>
              <a:rPr lang="en-US" sz="2800" b="1" dirty="0"/>
              <a:t>LB Context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236" y="864698"/>
            <a:ext cx="3539430" cy="4334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636" y="1452692"/>
            <a:ext cx="3342016" cy="46805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67783" y="348406"/>
            <a:ext cx="205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Total Land Bank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23778" y="973511"/>
            <a:ext cx="205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Sold Land Bank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49461" y="238126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Oswald" panose="02000503000000000000" pitchFamily="2" charset="0"/>
              </a:rPr>
              <a:t>v2</a:t>
            </a:r>
            <a:r>
              <a:rPr lang="en-US" b="1" dirty="0">
                <a:latin typeface="Oswald" panose="02000503000000000000" pitchFamily="2" charset="0"/>
              </a:rPr>
              <a:t>V-Lb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6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494" y="104001"/>
            <a:ext cx="11068205" cy="650875"/>
          </a:xfrm>
        </p:spPr>
        <p:txBody>
          <a:bodyPr>
            <a:normAutofit fontScale="90000"/>
          </a:bodyPr>
          <a:lstStyle/>
          <a:p>
            <a:r>
              <a:rPr lang="en-US" dirty="0"/>
              <a:t>Issue: Sometimes, what you seek </a:t>
            </a:r>
            <a:r>
              <a:rPr lang="en-US" dirty="0" err="1"/>
              <a:t>ain’t</a:t>
            </a:r>
            <a:r>
              <a:rPr lang="en-US" dirty="0"/>
              <a:t> what you get..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92964" y="238126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Oswald" panose="02000503000000000000" pitchFamily="2" charset="0"/>
              </a:rPr>
              <a:t>v2</a:t>
            </a:r>
            <a:r>
              <a:rPr lang="en-US" b="1" dirty="0">
                <a:latin typeface="Oswald" panose="02000503000000000000" pitchFamily="2" charset="0"/>
              </a:rPr>
              <a:t>V-L</a:t>
            </a:r>
            <a:r>
              <a:rPr lang="en-US" sz="1400" b="1" dirty="0">
                <a:latin typeface="Oswald" panose="02000503000000000000" pitchFamily="2" charset="0"/>
              </a:rPr>
              <a:t>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05" y="725047"/>
            <a:ext cx="3690643" cy="4240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0485"/>
            <a:ext cx="2485714" cy="4933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003" y="3648280"/>
            <a:ext cx="2771429" cy="3285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248" y="2178886"/>
            <a:ext cx="4360847" cy="20175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6837" y="4307882"/>
            <a:ext cx="3537053" cy="24358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2952" y="630150"/>
            <a:ext cx="4219048" cy="3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1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158" y="438134"/>
            <a:ext cx="5592319" cy="2409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18118" cy="1325563"/>
          </a:xfrm>
        </p:spPr>
        <p:txBody>
          <a:bodyPr/>
          <a:lstStyle/>
          <a:p>
            <a:r>
              <a:rPr lang="en-US" dirty="0"/>
              <a:t>Applied Theory &amp; Behavioral Approach</a:t>
            </a:r>
          </a:p>
        </p:txBody>
      </p:sp>
      <p:pic>
        <p:nvPicPr>
          <p:cNvPr id="3" name="Picture 2" descr="C:\Users\JRDELI~1\AppData\Local\Temp\SNAGHTMLe5489d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8" y="2621934"/>
            <a:ext cx="5375275" cy="32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5953205" y="4004734"/>
            <a:ext cx="5278120" cy="2729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55467" y="3141133"/>
            <a:ext cx="286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Blighted Neighborhoods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6718" y="2127665"/>
            <a:ext cx="3983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Neighborhood Life Cycles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49461" y="238126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Oswald" panose="02000503000000000000" pitchFamily="2" charset="0"/>
              </a:rPr>
              <a:t>v2</a:t>
            </a:r>
            <a:r>
              <a:rPr lang="en-US" b="1" dirty="0">
                <a:latin typeface="Oswald" panose="02000503000000000000" pitchFamily="2" charset="0"/>
              </a:rPr>
              <a:t>V-Lb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7500" y="5994400"/>
            <a:ext cx="5475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/>
              <a:t>Behavioral: What variables matter?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50200" y="365125"/>
            <a:ext cx="200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Vacant LB House</a:t>
            </a:r>
          </a:p>
        </p:txBody>
      </p:sp>
    </p:spTree>
    <p:extLst>
      <p:ext uri="{BB962C8B-B14F-4D97-AF65-F5344CB8AC3E}">
        <p14:creationId xmlns:p14="http://schemas.microsoft.com/office/powerpoint/2010/main" val="42395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723A2-B3BD-41FF-9C75-FC9334A43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2891"/>
            <a:ext cx="10515600" cy="1046277"/>
          </a:xfrm>
        </p:spPr>
        <p:txBody>
          <a:bodyPr/>
          <a:lstStyle/>
          <a:p>
            <a:r>
              <a:rPr lang="en-US" dirty="0"/>
              <a:t>Data Development</a:t>
            </a:r>
          </a:p>
        </p:txBody>
      </p:sp>
    </p:spTree>
    <p:extLst>
      <p:ext uri="{BB962C8B-B14F-4D97-AF65-F5344CB8AC3E}">
        <p14:creationId xmlns:p14="http://schemas.microsoft.com/office/powerpoint/2010/main" val="363506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78566307"/>
              </p:ext>
            </p:extLst>
          </p:nvPr>
        </p:nvGraphicFramePr>
        <p:xfrm>
          <a:off x="895487" y="1624614"/>
          <a:ext cx="10591060" cy="4646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57522"/>
          </a:xfrm>
        </p:spPr>
        <p:txBody>
          <a:bodyPr>
            <a:normAutofit/>
          </a:bodyPr>
          <a:lstStyle/>
          <a:p>
            <a:r>
              <a:rPr lang="en-US" dirty="0"/>
              <a:t>Data Development and Analysis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A25DF0-8AE2-4B0D-80A3-9482324099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6702" y="0"/>
            <a:ext cx="1372420" cy="13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0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45058" y="938520"/>
            <a:ext cx="6910581" cy="4305670"/>
          </a:xfrm>
        </p:spPr>
        <p:txBody>
          <a:bodyPr>
            <a:normAutofit/>
          </a:bodyPr>
          <a:lstStyle/>
          <a:p>
            <a:r>
              <a:rPr lang="en-US" dirty="0"/>
              <a:t>Data Identification: Neighborhood Variables</a:t>
            </a:r>
          </a:p>
          <a:p>
            <a:pPr lvl="1"/>
            <a:r>
              <a:rPr lang="en-US" dirty="0"/>
              <a:t>Property Violations</a:t>
            </a:r>
          </a:p>
          <a:p>
            <a:pPr lvl="1"/>
            <a:r>
              <a:rPr lang="en-US" dirty="0"/>
              <a:t>311 Calls: Resident Complaints</a:t>
            </a:r>
          </a:p>
          <a:p>
            <a:pPr lvl="1"/>
            <a:r>
              <a:rPr lang="en-US" dirty="0"/>
              <a:t>Crime Rates</a:t>
            </a:r>
          </a:p>
          <a:p>
            <a:pPr lvl="1"/>
            <a:r>
              <a:rPr lang="en-US" dirty="0"/>
              <a:t>Land Bank Properties: Sold/Unsold</a:t>
            </a:r>
          </a:p>
          <a:p>
            <a:pPr lvl="1"/>
            <a:r>
              <a:rPr lang="en-US" dirty="0"/>
              <a:t>Building Permits</a:t>
            </a:r>
          </a:p>
          <a:p>
            <a:r>
              <a:rPr lang="en-US" dirty="0"/>
              <a:t>Data Capture</a:t>
            </a:r>
          </a:p>
          <a:p>
            <a:pPr lvl="1"/>
            <a:r>
              <a:rPr lang="en-US" dirty="0"/>
              <a:t>KC MO Open Data Portal</a:t>
            </a:r>
          </a:p>
          <a:p>
            <a:pPr lvl="1"/>
            <a:r>
              <a:rPr lang="en-US" dirty="0"/>
              <a:t>Jackson County Assessor Building Permits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639" y="1347405"/>
            <a:ext cx="1727556" cy="16356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7227" y="456128"/>
            <a:ext cx="6606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Data Development: ID and Capture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47" y="4692762"/>
            <a:ext cx="6589392" cy="20676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87D879-B775-4335-B873-81C4FD0AA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702" y="0"/>
            <a:ext cx="1372420" cy="13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2932&quot;&gt;&lt;/object&gt;&lt;object type=&quot;2&quot; unique_id=&quot;12933&quot;&gt;&lt;object type=&quot;3&quot; unique_id=&quot;12934&quot;&gt;&lt;property id=&quot;20148&quot; value=&quot;5&quot;/&gt;&lt;property id=&quot;20300&quot; value=&quot;Slide 1 - &amp;quot;Abandoned Properties: Vacant to Vibrant (V2V)  Advances Through Applied Analytics and Technological Innovation &amp;quot;&quot;/&gt;&lt;property id=&quot;20307&quot; value=&quot;256&quot;/&gt;&lt;/object&gt;&lt;object type=&quot;3&quot; unique_id=&quot;12936&quot;&gt;&lt;property id=&quot;20148&quot; value=&quot;5&quot;/&gt;&lt;property id=&quot;20300&quot; value=&quot;Slide 3 - &amp;quot;Value Proposition&amp;quot;&quot;/&gt;&lt;property id=&quot;20307&quot; value=&quot;259&quot;/&gt;&lt;/object&gt;&lt;object type=&quot;3&quot; unique_id=&quot;13012&quot;&gt;&lt;property id=&quot;20148&quot; value=&quot;5&quot;/&gt;&lt;property id=&quot;20300&quot; value=&quot;Slide 15 - &amp;quot;Conclusions….&amp;quot;&quot;/&gt;&lt;property id=&quot;20307&quot; value=&quot;260&quot;/&gt;&lt;/object&gt;&lt;object type=&quot;3&quot; unique_id=&quot;13071&quot;&gt;&lt;property id=&quot;20148&quot; value=&quot;5&quot;/&gt;&lt;property id=&quot;20300&quot; value=&quot;Slide 5&quot;/&gt;&lt;property id=&quot;20307&quot; value=&quot;264&quot;/&gt;&lt;/object&gt;&lt;object type=&quot;3&quot; unique_id=&quot;13171&quot;&gt;&lt;property id=&quot;20148&quot; value=&quot;5&quot;/&gt;&lt;property id=&quot;20300&quot; value=&quot;Slide 7&quot;/&gt;&lt;property id=&quot;20307&quot; value=&quot;265&quot;/&gt;&lt;/object&gt;&lt;object type=&quot;3&quot; unique_id=&quot;13448&quot;&gt;&lt;property id=&quot;20148&quot; value=&quot;5&quot;/&gt;&lt;property id=&quot;20300&quot; value=&quot;Slide 10&quot;/&gt;&lt;property id=&quot;20307&quot; value=&quot;268&quot;/&gt;&lt;/object&gt;&lt;object type=&quot;3&quot; unique_id=&quot;13457&quot;&gt;&lt;property id=&quot;20148&quot; value=&quot;5&quot;/&gt;&lt;property id=&quot;20300&quot; value=&quot;Slide 12&quot;/&gt;&lt;property id=&quot;20307&quot; value=&quot;278&quot;/&gt;&lt;/object&gt;&lt;object type=&quot;3&quot; unique_id=&quot;40240&quot;&gt;&lt;property id=&quot;20148&quot; value=&quot;5&quot;/&gt;&lt;property id=&quot;20300&quot; value=&quot;Slide 2 - &amp;quot;V2V Product Development and Operation&amp;quot;&quot;/&gt;&lt;property id=&quot;20307&quot; value=&quot;280&quot;/&gt;&lt;/object&gt;&lt;object type=&quot;3&quot; unique_id=&quot;40405&quot;&gt;&lt;property id=&quot;20148&quot; value=&quot;5&quot;/&gt;&lt;property id=&quot;20300&quot; value=&quot;Slide 4 - &amp;quot;What and For Whom?&amp;quot;&quot;/&gt;&lt;property id=&quot;20307&quot; value=&quot;281&quot;/&gt;&lt;/object&gt;&lt;object type=&quot;3&quot; unique_id=&quot;40520&quot;&gt;&lt;property id=&quot;20148&quot; value=&quot;5&quot;/&gt;&lt;property id=&quot;20300&quot; value=&quot;Slide 6 - &amp;quot;Search Enhancement: Geographic Factors&amp;quot;&quot;/&gt;&lt;property id=&quot;20307&quot; value=&quot;282&quot;/&gt;&lt;/object&gt;&lt;object type=&quot;3&quot; unique_id=&quot;40640&quot;&gt;&lt;property id=&quot;20148&quot; value=&quot;5&quot;/&gt;&lt;property id=&quot;20300&quot; value=&quot;Slide 8 - &amp;quot;Data Development: Crime&amp;quot;&quot;/&gt;&lt;property id=&quot;20307&quot; value=&quot;283&quot;/&gt;&lt;/object&gt;&lt;object type=&quot;3&quot; unique_id=&quot;40641&quot;&gt;&lt;property id=&quot;20148&quot; value=&quot;5&quot;/&gt;&lt;property id=&quot;20300&quot; value=&quot;Slide 11 - &amp;quot;Join Data to  Geography&amp;quot;&quot;/&gt;&lt;property id=&quot;20307&quot; value=&quot;284&quot;/&gt;&lt;/object&gt;&lt;object type=&quot;3&quot; unique_id=&quot;40642&quot;&gt;&lt;property id=&quot;20148&quot; value=&quot;5&quot;/&gt;&lt;property id=&quot;20300&quot; value=&quot;Slide 9 - &amp;quot;Disappearing Data: Graffiti Example&amp;quot;&quot;/&gt;&lt;property id=&quot;20307&quot; value=&quot;285&quot;/&gt;&lt;/object&gt;&lt;object type=&quot;3&quot; unique_id=&quot;40643&quot;&gt;&lt;property id=&quot;20148&quot; value=&quot;5&quot;/&gt;&lt;property id=&quot;20300&quot; value=&quot;Slide 13 - &amp;quot;Interactive Website: Beta Test&amp;quot;&quot;/&gt;&lt;property id=&quot;20307&quot; value=&quot;286&quot;/&gt;&lt;/object&gt;&lt;object type=&quot;3&quot; unique_id=&quot;40697&quot;&gt;&lt;property id=&quot;20148&quot; value=&quot;5&quot;/&gt;&lt;property id=&quot;20300&quot; value=&quot;Slide 14 - &amp;quot;V2V Beta&amp;quot;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2636</TotalTime>
  <Words>528</Words>
  <Application>Microsoft Office PowerPoint</Application>
  <PresentationFormat>Widescreen</PresentationFormat>
  <Paragraphs>159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Oswald</vt:lpstr>
      <vt:lpstr>Office Theme</vt:lpstr>
      <vt:lpstr>An Introduction to Alteryx: Urban Research Applications</vt:lpstr>
      <vt:lpstr>Presentation Preview</vt:lpstr>
      <vt:lpstr>v2V-Lb Project Value Proposition</vt:lpstr>
      <vt:lpstr>PowerPoint Presentation</vt:lpstr>
      <vt:lpstr>Issue: Sometimes, what you seek ain’t what you get..</vt:lpstr>
      <vt:lpstr>Applied Theory &amp; Behavioral Approach</vt:lpstr>
      <vt:lpstr>Data Development</vt:lpstr>
      <vt:lpstr>Data Development and Analysis</vt:lpstr>
      <vt:lpstr>PowerPoint Presentation</vt:lpstr>
      <vt:lpstr>Open Data Issues</vt:lpstr>
      <vt:lpstr>Open Data Sourcing</vt:lpstr>
      <vt:lpstr>Analytics &amp; Application</vt:lpstr>
      <vt:lpstr>Address Management: Multiple Source</vt:lpstr>
      <vt:lpstr>Address Standardization &amp; Update</vt:lpstr>
      <vt:lpstr>Crime</vt:lpstr>
      <vt:lpstr>311 Calls: Mapping Table</vt:lpstr>
      <vt:lpstr>Issue: Disappearing Data-Graffiti Example</vt:lpstr>
      <vt:lpstr>Property Violations</vt:lpstr>
      <vt:lpstr>Join All</vt:lpstr>
      <vt:lpstr>Application 1: v2V-Lb Website..</vt:lpstr>
      <vt:lpstr>Application 2: Spatial &amp; Predictive Analysis</vt:lpstr>
      <vt:lpstr>Application 3: Intervention Impact Analysis</vt:lpstr>
      <vt:lpstr>Conclusions….</vt:lpstr>
    </vt:vector>
  </TitlesOfParts>
  <Company>UMKC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DeLisle, James R.</dc:creator>
  <cp:lastModifiedBy>DeLisle, James R.</cp:lastModifiedBy>
  <cp:revision>62</cp:revision>
  <cp:lastPrinted>2019-02-01T17:27:52Z</cp:lastPrinted>
  <dcterms:created xsi:type="dcterms:W3CDTF">2017-04-08T04:45:11Z</dcterms:created>
  <dcterms:modified xsi:type="dcterms:W3CDTF">2021-02-06T21:33:26Z</dcterms:modified>
</cp:coreProperties>
</file>